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  <p:sldId id="258" r:id="rId3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3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eurl.cc/kpdg1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76" y="9217275"/>
            <a:ext cx="4027243" cy="2286957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屏東縣立東海國小</a:t>
            </a:r>
            <a:br>
              <a:rPr lang="en-US" altLang="zh-TW" sz="40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>
                <a:solidFill>
                  <a:schemeClr val="accent6">
                    <a:lumMod val="75000"/>
                  </a:schemeClr>
                </a:solidFill>
              </a:rPr>
              <a:t>115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學年度新生報到方案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/>
                <a:t>親自報到</a:t>
              </a:r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/>
                <a:t>報到</a:t>
              </a:r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94323"/>
            <a:ext cx="2601441" cy="2277860"/>
            <a:chOff x="3351484" y="2789917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48378" y="2896793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/>
                <a:t>掃描學校校網公告之</a:t>
              </a:r>
              <a:r>
                <a:rPr lang="en-US" altLang="zh-TW" sz="2000" kern="1200" dirty="0"/>
                <a:t>QR code</a:t>
              </a:r>
              <a:r>
                <a:rPr lang="zh-TW" altLang="en-US" sz="2000" kern="1200" dirty="0"/>
                <a:t>或直接連結網址，填寫表單內容</a:t>
              </a:r>
              <a:endParaRPr lang="en-US" altLang="zh-TW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3664949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>
                  <a:solidFill>
                    <a:srgbClr val="7030A0"/>
                  </a:solidFill>
                </a:rPr>
                <a:t>郵寄證件</a:t>
              </a:r>
              <a:br>
                <a:rPr lang="en-US" altLang="zh-TW" sz="2000" kern="1200" dirty="0"/>
              </a:br>
              <a:r>
                <a:rPr lang="zh-TW" altLang="en-US" sz="2000" kern="1200" dirty="0"/>
                <a:t>請將</a:t>
              </a:r>
              <a:br>
                <a:rPr lang="en-US" altLang="zh-TW" sz="2000" kern="1200" dirty="0"/>
              </a:b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>
                  <a:solidFill>
                    <a:srgbClr val="0070C0"/>
                  </a:solidFill>
                </a:rPr>
                <a:t>新生入學報到單</a:t>
              </a: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 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正音班報名表</a:t>
              </a:r>
              <a:r>
                <a:rPr lang="zh-TW" altLang="en-US" sz="2000" b="1" kern="1200" dirty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 、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「本土語言選修課程調查表」</a:t>
              </a:r>
              <a:r>
                <a:rPr lang="zh-TW" altLang="en-US" sz="2000" kern="1200" dirty="0"/>
                <a:t>郵寄到學校地址。</a:t>
              </a:r>
              <a:br>
                <a:rPr lang="en-US" altLang="zh-TW" sz="2000" kern="1200" dirty="0"/>
              </a:br>
              <a:r>
                <a:rPr lang="zh-TW" altLang="en-US" sz="2000" kern="1200" dirty="0"/>
                <a:t>郵寄時間</a:t>
              </a:r>
              <a:r>
                <a:rPr lang="zh-TW" altLang="en-US" sz="2000" b="1" dirty="0">
                  <a:solidFill>
                    <a:srgbClr val="FF0000"/>
                  </a:solidFill>
                </a:rPr>
                <a:t>即日起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~5/8</a:t>
              </a:r>
              <a:r>
                <a:rPr lang="zh-TW" altLang="en-US" sz="2000" kern="1200" dirty="0"/>
                <a:t>以郵戳為憑。</a:t>
              </a:r>
              <a:endParaRPr lang="en-US" altLang="zh-TW" sz="2000" kern="1200" dirty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593854" y="11473377"/>
            <a:ext cx="30700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>
                <a:solidFill>
                  <a:srgbClr val="00B050"/>
                </a:solidFill>
              </a:rPr>
              <a:t>屏東縣立東海國小歡迎您</a:t>
            </a:r>
          </a:p>
        </p:txBody>
      </p:sp>
      <p:sp>
        <p:nvSpPr>
          <p:cNvPr id="29" name="向下箭號 28"/>
          <p:cNvSpPr/>
          <p:nvPr/>
        </p:nvSpPr>
        <p:spPr>
          <a:xfrm>
            <a:off x="1667124" y="2958341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22235" y="3635403"/>
            <a:ext cx="2858255" cy="3164639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5065" y="3356440"/>
            <a:ext cx="2560068" cy="386881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endParaRPr lang="en-US" altLang="zh-TW" kern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br>
              <a:rPr lang="en-US" altLang="zh-TW" kern="1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800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1800" b="1" kern="1200" dirty="0">
                <a:solidFill>
                  <a:srgbClr val="0070C0"/>
                </a:solidFill>
              </a:rPr>
              <a:t>新生入學報到單</a:t>
            </a:r>
            <a:r>
              <a:rPr lang="zh-TW" altLang="en-US" sz="1800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1800" b="1" kern="1200" dirty="0">
                <a:solidFill>
                  <a:srgbClr val="0070C0"/>
                </a:solidFill>
              </a:rPr>
              <a:t>、</a:t>
            </a:r>
            <a:r>
              <a:rPr lang="zh-TW" altLang="en-US" sz="1800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1800" b="1" dirty="0">
                <a:solidFill>
                  <a:srgbClr val="0070C0"/>
                </a:solidFill>
              </a:rPr>
              <a:t>戶籍謄本</a:t>
            </a:r>
            <a:r>
              <a:rPr lang="zh-TW" altLang="en-US" sz="1800" b="1" kern="1200" dirty="0">
                <a:solidFill>
                  <a:srgbClr val="0070C0"/>
                </a:solidFill>
              </a:rPr>
              <a:t>正本</a:t>
            </a:r>
            <a:r>
              <a:rPr lang="zh-TW" altLang="en-US" sz="1800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、</a:t>
            </a:r>
            <a:endParaRPr lang="en-US" altLang="zh-TW" sz="1800" b="1" kern="1200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800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1800" b="1" dirty="0">
                <a:solidFill>
                  <a:srgbClr val="0070C0"/>
                </a:solidFill>
              </a:rPr>
              <a:t>正音班報名表</a:t>
            </a:r>
            <a:r>
              <a:rPr lang="zh-TW" altLang="en-US" sz="1800" b="1" kern="1200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 </a:t>
            </a:r>
            <a:r>
              <a:rPr lang="zh-TW" altLang="en-US" sz="1800" b="1" dirty="0">
                <a:solidFill>
                  <a:srgbClr val="0070C0"/>
                </a:solidFill>
              </a:rPr>
              <a:t>、「本土語言選修課程調查表」</a:t>
            </a:r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等相關文件於</a:t>
            </a:r>
            <a:endParaRPr lang="en-US" altLang="zh-TW" kern="1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即日起至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5/8</a:t>
            </a:r>
            <a:br>
              <a:rPr lang="en-US" altLang="zh-TW" kern="1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br>
              <a:rPr lang="en-US" altLang="zh-TW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至入學通知單指定學校教務組報到</a:t>
            </a:r>
            <a:endParaRPr lang="en-US" altLang="zh-TW" sz="2000" kern="1200" dirty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  <p:sp>
        <p:nvSpPr>
          <p:cNvPr id="3" name="矩形 2"/>
          <p:cNvSpPr/>
          <p:nvPr/>
        </p:nvSpPr>
        <p:spPr>
          <a:xfrm>
            <a:off x="1002347" y="100873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zh-TW" alt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77633D-4807-42EC-A885-DF9D90BB7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204" y="3321937"/>
            <a:ext cx="5651291" cy="746448"/>
          </a:xfrm>
        </p:spPr>
        <p:txBody>
          <a:bodyPr>
            <a:normAutofit fontScale="90000"/>
          </a:bodyPr>
          <a:lstStyle/>
          <a:p>
            <a:r>
              <a:rPr lang="zh-TW" altLang="en-US" sz="3600" dirty="0">
                <a:hlinkClick r:id="rId2"/>
              </a:rPr>
              <a:t>網址連結：新生報到線上表單</a:t>
            </a:r>
            <a:br>
              <a:rPr lang="en-US" altLang="zh-TW" sz="3600" dirty="0"/>
            </a:br>
            <a:endParaRPr lang="zh-TW" altLang="en-US" sz="3600" dirty="0"/>
          </a:p>
        </p:txBody>
      </p:sp>
      <p:pic>
        <p:nvPicPr>
          <p:cNvPr id="7" name="內容版面配置區 6">
            <a:extLst>
              <a:ext uri="{FF2B5EF4-FFF2-40B4-BE49-F238E27FC236}">
                <a16:creationId xmlns:a16="http://schemas.microsoft.com/office/drawing/2014/main" id="{AF405308-B2F3-433B-A0AE-F7728E7A94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58901" y="4680733"/>
            <a:ext cx="4941898" cy="4941898"/>
          </a:xfrm>
        </p:spPr>
      </p:pic>
    </p:spTree>
    <p:extLst>
      <p:ext uri="{BB962C8B-B14F-4D97-AF65-F5344CB8AC3E}">
        <p14:creationId xmlns:p14="http://schemas.microsoft.com/office/powerpoint/2010/main" val="1296513266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202</TotalTime>
  <Words>158</Words>
  <Application>Microsoft Office PowerPoint</Application>
  <PresentationFormat>寬螢幕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標楷體</vt:lpstr>
      <vt:lpstr>Arial</vt:lpstr>
      <vt:lpstr>Century Gothic</vt:lpstr>
      <vt:lpstr>Wingdings 3</vt:lpstr>
      <vt:lpstr>絲縷</vt:lpstr>
      <vt:lpstr>屏東縣立東海國小 115學年度新生報到方案</vt:lpstr>
      <vt:lpstr>網址連結：新生報到線上表單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屏東縣立東海國小 113學年度新生報到方案</dc:title>
  <dc:creator>user</dc:creator>
  <cp:lastModifiedBy>淳蓁</cp:lastModifiedBy>
  <cp:revision>43</cp:revision>
  <cp:lastPrinted>2022-03-31T05:41:33Z</cp:lastPrinted>
  <dcterms:created xsi:type="dcterms:W3CDTF">2021-06-03T02:23:27Z</dcterms:created>
  <dcterms:modified xsi:type="dcterms:W3CDTF">2026-03-11T01:03:20Z</dcterms:modified>
</cp:coreProperties>
</file>