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可画甜心体" charset="1" panose="00020600040101010101"/>
      <p:regular r:id="rId33"/>
    </p:embeddedFont>
    <p:embeddedFont>
      <p:font typeface="可画风逸体-繁" charset="1" panose="00020600040101010101"/>
      <p:regular r:id="rId34"/>
    </p:embeddedFont>
    <p:embeddedFont>
      <p:font typeface="可畫妞妞體-繁" charset="1" panose="020B0500000000000000"/>
      <p:regular r:id="rId35"/>
    </p:embeddedFont>
    <p:embeddedFont>
      <p:font typeface="杨任东竹石体" charset="1" panose="020000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21.png" Type="http://schemas.openxmlformats.org/officeDocument/2006/relationships/image"/><Relationship Id="rId2" Target="../media/image5.png" Type="http://schemas.openxmlformats.org/officeDocument/2006/relationships/image"/><Relationship Id="rId3" Target="../media/image13.jpe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13.jpeg" Type="http://schemas.openxmlformats.org/officeDocument/2006/relationships/image"/><Relationship Id="rId5" Target="../media/image2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2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5.jpe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0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11" Target="../media/image53.png" Type="http://schemas.openxmlformats.org/officeDocument/2006/relationships/image"/><Relationship Id="rId12" Target="../media/image54.svg" Type="http://schemas.openxmlformats.org/officeDocument/2006/relationships/image"/><Relationship Id="rId2" Target="../media/image1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888" r="0" b="-12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16547" y="4803372"/>
            <a:ext cx="4592856" cy="5204369"/>
          </a:xfrm>
          <a:custGeom>
            <a:avLst/>
            <a:gdLst/>
            <a:ahLst/>
            <a:cxnLst/>
            <a:rect r="r" b="b" t="t" l="l"/>
            <a:pathLst>
              <a:path h="5204369" w="4592856">
                <a:moveTo>
                  <a:pt x="0" y="0"/>
                </a:moveTo>
                <a:lnTo>
                  <a:pt x="4592856" y="0"/>
                </a:lnTo>
                <a:lnTo>
                  <a:pt x="4592856" y="5204369"/>
                </a:lnTo>
                <a:lnTo>
                  <a:pt x="0" y="520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1024" y="2106892"/>
            <a:ext cx="17966976" cy="2496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47"/>
              </a:lnSpc>
            </a:pPr>
            <a:r>
              <a:rPr lang="en-US" sz="13105">
                <a:solidFill>
                  <a:srgbClr val="FF751F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304512" y="9160015"/>
            <a:ext cx="4830473" cy="847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0A457B"/>
                </a:solidFill>
                <a:latin typeface="可画风逸体-繁"/>
                <a:ea typeface="可画风逸体-繁"/>
                <a:cs typeface="可画风逸体-繁"/>
                <a:sym typeface="可画风逸体-繁"/>
              </a:rPr>
              <a:t>宏欣老師  115.01.23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476" y="694427"/>
            <a:ext cx="13186618" cy="1716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45"/>
              </a:lnSpc>
              <a:spcBef>
                <a:spcPct val="0"/>
              </a:spcBef>
            </a:pPr>
            <a:r>
              <a:rPr lang="en-US" sz="10032">
                <a:solidFill>
                  <a:srgbClr val="FF66C4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屏東縣東海</a:t>
            </a:r>
            <a:r>
              <a:rPr lang="en-US" sz="10032">
                <a:solidFill>
                  <a:srgbClr val="FF66C4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國小114學年度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2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3075" y="265522"/>
            <a:ext cx="1131874" cy="1248965"/>
          </a:xfrm>
          <a:custGeom>
            <a:avLst/>
            <a:gdLst/>
            <a:ahLst/>
            <a:cxnLst/>
            <a:rect r="r" b="b" t="t" l="l"/>
            <a:pathLst>
              <a:path h="1248965" w="1131874">
                <a:moveTo>
                  <a:pt x="0" y="0"/>
                </a:moveTo>
                <a:lnTo>
                  <a:pt x="1131874" y="0"/>
                </a:lnTo>
                <a:lnTo>
                  <a:pt x="1131874" y="1248965"/>
                </a:lnTo>
                <a:lnTo>
                  <a:pt x="0" y="12489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3490" y="3367464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4394" y="5490154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42783" y="7203648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77209" y="7195074"/>
            <a:ext cx="393062" cy="433723"/>
          </a:xfrm>
          <a:custGeom>
            <a:avLst/>
            <a:gdLst/>
            <a:ahLst/>
            <a:cxnLst/>
            <a:rect r="r" b="b" t="t" l="l"/>
            <a:pathLst>
              <a:path h="433723" w="393062">
                <a:moveTo>
                  <a:pt x="0" y="0"/>
                </a:moveTo>
                <a:lnTo>
                  <a:pt x="393061" y="0"/>
                </a:lnTo>
                <a:lnTo>
                  <a:pt x="393061" y="433723"/>
                </a:lnTo>
                <a:lnTo>
                  <a:pt x="0" y="433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797" y="8850576"/>
            <a:ext cx="738999" cy="815448"/>
          </a:xfrm>
          <a:custGeom>
            <a:avLst/>
            <a:gdLst/>
            <a:ahLst/>
            <a:cxnLst/>
            <a:rect r="r" b="b" t="t" l="l"/>
            <a:pathLst>
              <a:path h="815448" w="738999">
                <a:moveTo>
                  <a:pt x="0" y="0"/>
                </a:moveTo>
                <a:lnTo>
                  <a:pt x="738999" y="0"/>
                </a:lnTo>
                <a:lnTo>
                  <a:pt x="738999" y="815448"/>
                </a:lnTo>
                <a:lnTo>
                  <a:pt x="0" y="81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21485" y="7950196"/>
            <a:ext cx="393062" cy="433723"/>
          </a:xfrm>
          <a:custGeom>
            <a:avLst/>
            <a:gdLst/>
            <a:ahLst/>
            <a:cxnLst/>
            <a:rect r="r" b="b" t="t" l="l"/>
            <a:pathLst>
              <a:path h="433723" w="393062">
                <a:moveTo>
                  <a:pt x="0" y="0"/>
                </a:moveTo>
                <a:lnTo>
                  <a:pt x="393062" y="0"/>
                </a:lnTo>
                <a:lnTo>
                  <a:pt x="393062" y="433723"/>
                </a:lnTo>
                <a:lnTo>
                  <a:pt x="0" y="433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141533" y="1843941"/>
            <a:ext cx="393062" cy="433723"/>
          </a:xfrm>
          <a:custGeom>
            <a:avLst/>
            <a:gdLst/>
            <a:ahLst/>
            <a:cxnLst/>
            <a:rect r="r" b="b" t="t" l="l"/>
            <a:pathLst>
              <a:path h="433723" w="393062">
                <a:moveTo>
                  <a:pt x="0" y="0"/>
                </a:moveTo>
                <a:lnTo>
                  <a:pt x="393062" y="0"/>
                </a:lnTo>
                <a:lnTo>
                  <a:pt x="393062" y="433724"/>
                </a:lnTo>
                <a:lnTo>
                  <a:pt x="0" y="43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45856" y="7411936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125760" y="8383919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077725" y="8722847"/>
            <a:ext cx="262806" cy="289993"/>
          </a:xfrm>
          <a:custGeom>
            <a:avLst/>
            <a:gdLst/>
            <a:ahLst/>
            <a:cxnLst/>
            <a:rect r="r" b="b" t="t" l="l"/>
            <a:pathLst>
              <a:path h="289993" w="262806">
                <a:moveTo>
                  <a:pt x="0" y="0"/>
                </a:moveTo>
                <a:lnTo>
                  <a:pt x="262806" y="0"/>
                </a:lnTo>
                <a:lnTo>
                  <a:pt x="262806" y="289993"/>
                </a:lnTo>
                <a:lnTo>
                  <a:pt x="0" y="289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649725" y="7050078"/>
            <a:ext cx="262806" cy="289993"/>
          </a:xfrm>
          <a:custGeom>
            <a:avLst/>
            <a:gdLst/>
            <a:ahLst/>
            <a:cxnLst/>
            <a:rect r="r" b="b" t="t" l="l"/>
            <a:pathLst>
              <a:path h="289993" w="262806">
                <a:moveTo>
                  <a:pt x="0" y="0"/>
                </a:moveTo>
                <a:lnTo>
                  <a:pt x="262806" y="0"/>
                </a:lnTo>
                <a:lnTo>
                  <a:pt x="262806" y="289992"/>
                </a:lnTo>
                <a:lnTo>
                  <a:pt x="0" y="289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66711" y="2407139"/>
            <a:ext cx="10669080" cy="10558458"/>
          </a:xfrm>
          <a:custGeom>
            <a:avLst/>
            <a:gdLst/>
            <a:ahLst/>
            <a:cxnLst/>
            <a:rect r="r" b="b" t="t" l="l"/>
            <a:pathLst>
              <a:path h="10558458" w="10669080">
                <a:moveTo>
                  <a:pt x="0" y="0"/>
                </a:moveTo>
                <a:lnTo>
                  <a:pt x="10669080" y="0"/>
                </a:lnTo>
                <a:lnTo>
                  <a:pt x="10669080" y="10558458"/>
                </a:lnTo>
                <a:lnTo>
                  <a:pt x="0" y="10558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" r="0" b="-523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0" y="1718722"/>
            <a:ext cx="16066070" cy="8568278"/>
          </a:xfrm>
          <a:custGeom>
            <a:avLst/>
            <a:gdLst/>
            <a:ahLst/>
            <a:cxnLst/>
            <a:rect r="r" b="b" t="t" l="l"/>
            <a:pathLst>
              <a:path h="8568278" w="16066070">
                <a:moveTo>
                  <a:pt x="0" y="0"/>
                </a:moveTo>
                <a:lnTo>
                  <a:pt x="16066070" y="0"/>
                </a:lnTo>
                <a:lnTo>
                  <a:pt x="16066070" y="8568278"/>
                </a:lnTo>
                <a:lnTo>
                  <a:pt x="0" y="8568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5" t="-3999" r="-507" b="-3999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425532" y="3092906"/>
            <a:ext cx="6634630" cy="1699447"/>
            <a:chOff x="0" y="0"/>
            <a:chExt cx="1747392" cy="4475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47392" cy="447591"/>
            </a:xfrm>
            <a:custGeom>
              <a:avLst/>
              <a:gdLst/>
              <a:ahLst/>
              <a:cxnLst/>
              <a:rect r="r" b="b" t="t" l="l"/>
              <a:pathLst>
                <a:path h="447591" w="1747392">
                  <a:moveTo>
                    <a:pt x="0" y="0"/>
                  </a:moveTo>
                  <a:lnTo>
                    <a:pt x="1747392" y="0"/>
                  </a:lnTo>
                  <a:lnTo>
                    <a:pt x="1747392" y="447591"/>
                  </a:lnTo>
                  <a:lnTo>
                    <a:pt x="0" y="447591"/>
                  </a:lnTo>
                  <a:close/>
                </a:path>
              </a:pathLst>
            </a:custGeom>
            <a:solidFill>
              <a:srgbClr val="D2EDEE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1747392" cy="476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848031" y="6376051"/>
            <a:ext cx="7308875" cy="1310317"/>
            <a:chOff x="0" y="0"/>
            <a:chExt cx="1924971" cy="34510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24971" cy="345104"/>
            </a:xfrm>
            <a:custGeom>
              <a:avLst/>
              <a:gdLst/>
              <a:ahLst/>
              <a:cxnLst/>
              <a:rect r="r" b="b" t="t" l="l"/>
              <a:pathLst>
                <a:path h="345104" w="1924971">
                  <a:moveTo>
                    <a:pt x="105925" y="0"/>
                  </a:moveTo>
                  <a:lnTo>
                    <a:pt x="1819046" y="0"/>
                  </a:lnTo>
                  <a:cubicBezTo>
                    <a:pt x="1877547" y="0"/>
                    <a:pt x="1924971" y="47424"/>
                    <a:pt x="1924971" y="105925"/>
                  </a:cubicBezTo>
                  <a:lnTo>
                    <a:pt x="1924971" y="239179"/>
                  </a:lnTo>
                  <a:cubicBezTo>
                    <a:pt x="1924971" y="297680"/>
                    <a:pt x="1877547" y="345104"/>
                    <a:pt x="1819046" y="345104"/>
                  </a:cubicBezTo>
                  <a:lnTo>
                    <a:pt x="105925" y="345104"/>
                  </a:lnTo>
                  <a:cubicBezTo>
                    <a:pt x="47424" y="345104"/>
                    <a:pt x="0" y="297680"/>
                    <a:pt x="0" y="239179"/>
                  </a:cubicBezTo>
                  <a:lnTo>
                    <a:pt x="0" y="105925"/>
                  </a:lnTo>
                  <a:cubicBezTo>
                    <a:pt x="0" y="47424"/>
                    <a:pt x="47424" y="0"/>
                    <a:pt x="105925" y="0"/>
                  </a:cubicBezTo>
                  <a:close/>
                </a:path>
              </a:pathLst>
            </a:custGeom>
            <a:solidFill>
              <a:srgbClr val="D2EDEE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1924971" cy="373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1842" y="6051416"/>
            <a:ext cx="5796189" cy="940257"/>
            <a:chOff x="0" y="0"/>
            <a:chExt cx="1526568" cy="2476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526568" cy="247640"/>
            </a:xfrm>
            <a:custGeom>
              <a:avLst/>
              <a:gdLst/>
              <a:ahLst/>
              <a:cxnLst/>
              <a:rect r="r" b="b" t="t" l="l"/>
              <a:pathLst>
                <a:path h="247640" w="1526568">
                  <a:moveTo>
                    <a:pt x="0" y="0"/>
                  </a:moveTo>
                  <a:lnTo>
                    <a:pt x="1526568" y="0"/>
                  </a:lnTo>
                  <a:lnTo>
                    <a:pt x="1526568" y="247640"/>
                  </a:lnTo>
                  <a:lnTo>
                    <a:pt x="0" y="247640"/>
                  </a:lnTo>
                  <a:close/>
                </a:path>
              </a:pathLst>
            </a:custGeom>
            <a:solidFill>
              <a:srgbClr val="D2EDEE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526568" cy="276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6425532" y="3195595"/>
            <a:ext cx="2570052" cy="1699447"/>
          </a:xfrm>
          <a:custGeom>
            <a:avLst/>
            <a:gdLst/>
            <a:ahLst/>
            <a:cxnLst/>
            <a:rect r="r" b="b" t="t" l="l"/>
            <a:pathLst>
              <a:path h="1699447" w="2570052">
                <a:moveTo>
                  <a:pt x="0" y="0"/>
                </a:moveTo>
                <a:lnTo>
                  <a:pt x="2570052" y="0"/>
                </a:lnTo>
                <a:lnTo>
                  <a:pt x="2570052" y="1699447"/>
                </a:lnTo>
                <a:lnTo>
                  <a:pt x="0" y="1699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321485" y="3367464"/>
            <a:ext cx="1921947" cy="1687819"/>
          </a:xfrm>
          <a:custGeom>
            <a:avLst/>
            <a:gdLst/>
            <a:ahLst/>
            <a:cxnLst/>
            <a:rect r="r" b="b" t="t" l="l"/>
            <a:pathLst>
              <a:path h="1687819" w="1921947">
                <a:moveTo>
                  <a:pt x="0" y="0"/>
                </a:moveTo>
                <a:lnTo>
                  <a:pt x="1921947" y="0"/>
                </a:lnTo>
                <a:lnTo>
                  <a:pt x="1921947" y="1687819"/>
                </a:lnTo>
                <a:lnTo>
                  <a:pt x="0" y="1687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0518016" y="6657166"/>
            <a:ext cx="1432625" cy="1432625"/>
          </a:xfrm>
          <a:custGeom>
            <a:avLst/>
            <a:gdLst/>
            <a:ahLst/>
            <a:cxnLst/>
            <a:rect r="r" b="b" t="t" l="l"/>
            <a:pathLst>
              <a:path h="1432625" w="1432625">
                <a:moveTo>
                  <a:pt x="0" y="0"/>
                </a:moveTo>
                <a:lnTo>
                  <a:pt x="1432625" y="0"/>
                </a:lnTo>
                <a:lnTo>
                  <a:pt x="1432625" y="1432625"/>
                </a:lnTo>
                <a:lnTo>
                  <a:pt x="0" y="1432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315218" y="6426897"/>
            <a:ext cx="2025313" cy="1970077"/>
          </a:xfrm>
          <a:custGeom>
            <a:avLst/>
            <a:gdLst/>
            <a:ahLst/>
            <a:cxnLst/>
            <a:rect r="r" b="b" t="t" l="l"/>
            <a:pathLst>
              <a:path h="1970077" w="2025313">
                <a:moveTo>
                  <a:pt x="0" y="0"/>
                </a:moveTo>
                <a:lnTo>
                  <a:pt x="2025313" y="0"/>
                </a:lnTo>
                <a:lnTo>
                  <a:pt x="2025313" y="1970077"/>
                </a:lnTo>
                <a:lnTo>
                  <a:pt x="0" y="19700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856495" y="7989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216360" y="198921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活動</a:t>
            </a: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安全宣導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888" r="0" b="-12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97512" y="1219414"/>
            <a:ext cx="12692977" cy="5651810"/>
            <a:chOff x="0" y="0"/>
            <a:chExt cx="28238613" cy="125738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0160" y="16510"/>
              <a:ext cx="28215754" cy="12545887"/>
            </a:xfrm>
            <a:custGeom>
              <a:avLst/>
              <a:gdLst/>
              <a:ahLst/>
              <a:cxnLst/>
              <a:rect r="r" b="b" t="t" l="l"/>
              <a:pathLst>
                <a:path h="12545887" w="28215754">
                  <a:moveTo>
                    <a:pt x="28215754" y="12545887"/>
                  </a:moveTo>
                  <a:lnTo>
                    <a:pt x="0" y="12538266"/>
                  </a:lnTo>
                  <a:lnTo>
                    <a:pt x="0" y="4364468"/>
                  </a:lnTo>
                  <a:lnTo>
                    <a:pt x="17780" y="19050"/>
                  </a:lnTo>
                  <a:lnTo>
                    <a:pt x="14069323" y="0"/>
                  </a:lnTo>
                  <a:lnTo>
                    <a:pt x="28196704" y="5080"/>
                  </a:lnTo>
                  <a:close/>
                </a:path>
              </a:pathLst>
            </a:custGeom>
            <a:solidFill>
              <a:srgbClr val="C8DFFC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15" y="0"/>
              <a:ext cx="28240097" cy="12571851"/>
            </a:xfrm>
            <a:custGeom>
              <a:avLst/>
              <a:gdLst/>
              <a:ahLst/>
              <a:cxnLst/>
              <a:rect r="r" b="b" t="t" l="l"/>
              <a:pathLst>
                <a:path h="12571851" w="28240097">
                  <a:moveTo>
                    <a:pt x="28207079" y="21590"/>
                  </a:moveTo>
                  <a:cubicBezTo>
                    <a:pt x="28208347" y="34290"/>
                    <a:pt x="28208347" y="44450"/>
                    <a:pt x="28209619" y="54610"/>
                  </a:cubicBezTo>
                  <a:cubicBezTo>
                    <a:pt x="28212158" y="256925"/>
                    <a:pt x="28213429" y="535847"/>
                    <a:pt x="28215969" y="804807"/>
                  </a:cubicBezTo>
                  <a:cubicBezTo>
                    <a:pt x="28215969" y="1193304"/>
                    <a:pt x="28228669" y="8853683"/>
                    <a:pt x="28235019" y="9242179"/>
                  </a:cubicBezTo>
                  <a:cubicBezTo>
                    <a:pt x="28241369" y="9829907"/>
                    <a:pt x="28237558" y="10427596"/>
                    <a:pt x="28237558" y="11015322"/>
                  </a:cubicBezTo>
                  <a:cubicBezTo>
                    <a:pt x="28237558" y="11533320"/>
                    <a:pt x="28238829" y="12011471"/>
                    <a:pt x="28240097" y="12511597"/>
                  </a:cubicBezTo>
                  <a:cubicBezTo>
                    <a:pt x="28240097" y="12533187"/>
                    <a:pt x="28240097" y="12547157"/>
                    <a:pt x="28240097" y="12571287"/>
                  </a:cubicBezTo>
                  <a:cubicBezTo>
                    <a:pt x="28217237" y="12571287"/>
                    <a:pt x="28196919" y="12572557"/>
                    <a:pt x="28090547" y="12571287"/>
                  </a:cubicBezTo>
                  <a:cubicBezTo>
                    <a:pt x="26640378" y="12566207"/>
                    <a:pt x="25167900" y="12572557"/>
                    <a:pt x="23717733" y="12567476"/>
                  </a:cubicBezTo>
                  <a:cubicBezTo>
                    <a:pt x="22847633" y="12563666"/>
                    <a:pt x="21999843" y="12566207"/>
                    <a:pt x="21129742" y="12563666"/>
                  </a:cubicBezTo>
                  <a:cubicBezTo>
                    <a:pt x="20728158" y="12562397"/>
                    <a:pt x="20326573" y="12561126"/>
                    <a:pt x="19924988" y="12559857"/>
                  </a:cubicBezTo>
                  <a:cubicBezTo>
                    <a:pt x="19679575" y="12559857"/>
                    <a:pt x="19456472" y="12561126"/>
                    <a:pt x="19211058" y="12561126"/>
                  </a:cubicBezTo>
                  <a:cubicBezTo>
                    <a:pt x="18586372" y="12559857"/>
                    <a:pt x="16868480" y="12561126"/>
                    <a:pt x="16243794" y="12559857"/>
                  </a:cubicBezTo>
                  <a:cubicBezTo>
                    <a:pt x="15797589" y="12558587"/>
                    <a:pt x="6873481" y="12567476"/>
                    <a:pt x="6427275" y="12566207"/>
                  </a:cubicBezTo>
                  <a:cubicBezTo>
                    <a:pt x="6315723" y="12566207"/>
                    <a:pt x="6181862" y="12567476"/>
                    <a:pt x="6070311" y="12567476"/>
                  </a:cubicBezTo>
                  <a:cubicBezTo>
                    <a:pt x="5802588" y="12567476"/>
                    <a:pt x="5557174" y="12568747"/>
                    <a:pt x="5289451" y="12568747"/>
                  </a:cubicBezTo>
                  <a:cubicBezTo>
                    <a:pt x="4620143" y="12568747"/>
                    <a:pt x="3973145" y="12567476"/>
                    <a:pt x="3303838" y="12566207"/>
                  </a:cubicBezTo>
                  <a:cubicBezTo>
                    <a:pt x="2902253" y="12564937"/>
                    <a:pt x="2500668" y="12563666"/>
                    <a:pt x="2121393" y="12562397"/>
                  </a:cubicBezTo>
                  <a:cubicBezTo>
                    <a:pt x="1407465" y="12561126"/>
                    <a:pt x="693536" y="12559857"/>
                    <a:pt x="44665" y="12559857"/>
                  </a:cubicBezTo>
                  <a:cubicBezTo>
                    <a:pt x="34505" y="12559857"/>
                    <a:pt x="25615" y="12559857"/>
                    <a:pt x="15455" y="12558587"/>
                  </a:cubicBezTo>
                  <a:cubicBezTo>
                    <a:pt x="6565" y="12557316"/>
                    <a:pt x="1485" y="12550966"/>
                    <a:pt x="4025" y="12542076"/>
                  </a:cubicBezTo>
                  <a:cubicBezTo>
                    <a:pt x="12915" y="12509545"/>
                    <a:pt x="9105" y="12260508"/>
                    <a:pt x="7835" y="12001509"/>
                  </a:cubicBezTo>
                  <a:cubicBezTo>
                    <a:pt x="6565" y="11473551"/>
                    <a:pt x="2755" y="10955554"/>
                    <a:pt x="4025" y="10427596"/>
                  </a:cubicBezTo>
                  <a:cubicBezTo>
                    <a:pt x="1485" y="9770139"/>
                    <a:pt x="-3595" y="1631609"/>
                    <a:pt x="4025" y="964190"/>
                  </a:cubicBezTo>
                  <a:cubicBezTo>
                    <a:pt x="5295" y="834691"/>
                    <a:pt x="4025" y="695230"/>
                    <a:pt x="5295" y="565731"/>
                  </a:cubicBezTo>
                  <a:cubicBezTo>
                    <a:pt x="6565" y="356540"/>
                    <a:pt x="9105" y="127426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135780" y="30480"/>
                    <a:pt x="492744" y="29210"/>
                  </a:cubicBezTo>
                  <a:cubicBezTo>
                    <a:pt x="1095121" y="25400"/>
                    <a:pt x="1697498" y="22860"/>
                    <a:pt x="2322186" y="20320"/>
                  </a:cubicBezTo>
                  <a:cubicBezTo>
                    <a:pt x="2746081" y="17780"/>
                    <a:pt x="3169976" y="16510"/>
                    <a:pt x="3571561" y="13970"/>
                  </a:cubicBezTo>
                  <a:cubicBezTo>
                    <a:pt x="3973146" y="11430"/>
                    <a:pt x="4397041" y="8890"/>
                    <a:pt x="4798626" y="8890"/>
                  </a:cubicBezTo>
                  <a:cubicBezTo>
                    <a:pt x="5244831" y="7620"/>
                    <a:pt x="5691037" y="10160"/>
                    <a:pt x="6137242" y="8890"/>
                  </a:cubicBezTo>
                  <a:cubicBezTo>
                    <a:pt x="6694999" y="8890"/>
                    <a:pt x="16801551" y="6350"/>
                    <a:pt x="17359307" y="5080"/>
                  </a:cubicBezTo>
                  <a:cubicBezTo>
                    <a:pt x="17894754" y="3810"/>
                    <a:pt x="18430200" y="2540"/>
                    <a:pt x="18987957" y="2540"/>
                  </a:cubicBezTo>
                  <a:cubicBezTo>
                    <a:pt x="19902678" y="1270"/>
                    <a:pt x="20795088" y="0"/>
                    <a:pt x="21709809" y="0"/>
                  </a:cubicBezTo>
                  <a:cubicBezTo>
                    <a:pt x="22089085" y="0"/>
                    <a:pt x="22490669" y="2540"/>
                    <a:pt x="22869942" y="2540"/>
                  </a:cubicBezTo>
                  <a:cubicBezTo>
                    <a:pt x="23918526" y="3810"/>
                    <a:pt x="24989418" y="5080"/>
                    <a:pt x="26038002" y="7620"/>
                  </a:cubicBezTo>
                  <a:cubicBezTo>
                    <a:pt x="26595758" y="8890"/>
                    <a:pt x="27153516" y="12700"/>
                    <a:pt x="27711271" y="16510"/>
                  </a:cubicBezTo>
                  <a:cubicBezTo>
                    <a:pt x="27845132" y="16510"/>
                    <a:pt x="27978997" y="16510"/>
                    <a:pt x="28090547" y="16510"/>
                  </a:cubicBezTo>
                  <a:cubicBezTo>
                    <a:pt x="28188029" y="17780"/>
                    <a:pt x="28196919" y="20320"/>
                    <a:pt x="28207079" y="21590"/>
                  </a:cubicBezTo>
                  <a:close/>
                  <a:moveTo>
                    <a:pt x="28217237" y="12554776"/>
                  </a:moveTo>
                  <a:cubicBezTo>
                    <a:pt x="28218508" y="12538266"/>
                    <a:pt x="28219779" y="12525566"/>
                    <a:pt x="28219779" y="12512866"/>
                  </a:cubicBezTo>
                  <a:cubicBezTo>
                    <a:pt x="28218508" y="11961664"/>
                    <a:pt x="28217237" y="11433706"/>
                    <a:pt x="28217237" y="10865901"/>
                  </a:cubicBezTo>
                  <a:cubicBezTo>
                    <a:pt x="28217237" y="10606903"/>
                    <a:pt x="28219779" y="10347904"/>
                    <a:pt x="28218508" y="10088905"/>
                  </a:cubicBezTo>
                  <a:cubicBezTo>
                    <a:pt x="28218508" y="9849830"/>
                    <a:pt x="28217237" y="9600793"/>
                    <a:pt x="28215969" y="9361718"/>
                  </a:cubicBezTo>
                  <a:cubicBezTo>
                    <a:pt x="28210887" y="8993143"/>
                    <a:pt x="28199458" y="1362649"/>
                    <a:pt x="28199458" y="994075"/>
                  </a:cubicBezTo>
                  <a:cubicBezTo>
                    <a:pt x="28196919" y="685269"/>
                    <a:pt x="28194379" y="366501"/>
                    <a:pt x="28191837" y="63500"/>
                  </a:cubicBezTo>
                  <a:cubicBezTo>
                    <a:pt x="28190569" y="44450"/>
                    <a:pt x="28189297" y="43180"/>
                    <a:pt x="28023615" y="41910"/>
                  </a:cubicBezTo>
                  <a:cubicBezTo>
                    <a:pt x="27956685" y="41910"/>
                    <a:pt x="27912065" y="41910"/>
                    <a:pt x="27845132" y="40640"/>
                  </a:cubicBezTo>
                  <a:cubicBezTo>
                    <a:pt x="27287377" y="36830"/>
                    <a:pt x="26707310" y="31750"/>
                    <a:pt x="26149552" y="30480"/>
                  </a:cubicBezTo>
                  <a:cubicBezTo>
                    <a:pt x="24788628" y="26670"/>
                    <a:pt x="23405391" y="25400"/>
                    <a:pt x="22044465" y="22860"/>
                  </a:cubicBezTo>
                  <a:cubicBezTo>
                    <a:pt x="21843672" y="22860"/>
                    <a:pt x="21620570" y="22860"/>
                    <a:pt x="21419776" y="22860"/>
                  </a:cubicBezTo>
                  <a:cubicBezTo>
                    <a:pt x="21085122" y="22860"/>
                    <a:pt x="20750468" y="22860"/>
                    <a:pt x="20438124" y="22860"/>
                  </a:cubicBezTo>
                  <a:cubicBezTo>
                    <a:pt x="19724197" y="22860"/>
                    <a:pt x="19010267" y="22860"/>
                    <a:pt x="18318649" y="24130"/>
                  </a:cubicBezTo>
                  <a:cubicBezTo>
                    <a:pt x="17716270" y="25400"/>
                    <a:pt x="7565098" y="29210"/>
                    <a:pt x="6962722" y="29210"/>
                  </a:cubicBezTo>
                  <a:cubicBezTo>
                    <a:pt x="5981070" y="29210"/>
                    <a:pt x="4999419" y="26670"/>
                    <a:pt x="4017767" y="33020"/>
                  </a:cubicBezTo>
                  <a:cubicBezTo>
                    <a:pt x="3504630" y="36830"/>
                    <a:pt x="3013804" y="36830"/>
                    <a:pt x="2522978" y="38100"/>
                  </a:cubicBezTo>
                  <a:cubicBezTo>
                    <a:pt x="1675188" y="41910"/>
                    <a:pt x="827398" y="45720"/>
                    <a:pt x="45935" y="50800"/>
                  </a:cubicBezTo>
                  <a:cubicBezTo>
                    <a:pt x="33235" y="50800"/>
                    <a:pt x="30695" y="53340"/>
                    <a:pt x="29425" y="97542"/>
                  </a:cubicBezTo>
                  <a:cubicBezTo>
                    <a:pt x="28155" y="276848"/>
                    <a:pt x="28155" y="456155"/>
                    <a:pt x="26885" y="635462"/>
                  </a:cubicBezTo>
                  <a:cubicBezTo>
                    <a:pt x="25615" y="934306"/>
                    <a:pt x="23075" y="1223189"/>
                    <a:pt x="21805" y="1522033"/>
                  </a:cubicBezTo>
                  <a:cubicBezTo>
                    <a:pt x="16725" y="1840801"/>
                    <a:pt x="23075" y="9630677"/>
                    <a:pt x="25615" y="9949445"/>
                  </a:cubicBezTo>
                  <a:cubicBezTo>
                    <a:pt x="25615" y="10288135"/>
                    <a:pt x="25615" y="10636786"/>
                    <a:pt x="26885" y="10975477"/>
                  </a:cubicBezTo>
                  <a:cubicBezTo>
                    <a:pt x="26885" y="11224514"/>
                    <a:pt x="29425" y="11473551"/>
                    <a:pt x="29425" y="11722588"/>
                  </a:cubicBezTo>
                  <a:cubicBezTo>
                    <a:pt x="29425" y="11991548"/>
                    <a:pt x="29425" y="12260508"/>
                    <a:pt x="28155" y="12512866"/>
                  </a:cubicBezTo>
                  <a:cubicBezTo>
                    <a:pt x="28155" y="12516676"/>
                    <a:pt x="28155" y="12519216"/>
                    <a:pt x="28155" y="12523026"/>
                  </a:cubicBezTo>
                  <a:cubicBezTo>
                    <a:pt x="28155" y="12533187"/>
                    <a:pt x="31965" y="12536997"/>
                    <a:pt x="40855" y="12536997"/>
                  </a:cubicBezTo>
                  <a:cubicBezTo>
                    <a:pt x="180400" y="12536997"/>
                    <a:pt x="492744" y="12538266"/>
                    <a:pt x="782777" y="12538266"/>
                  </a:cubicBezTo>
                  <a:cubicBezTo>
                    <a:pt x="1206672" y="12538266"/>
                    <a:pt x="1652878" y="12535726"/>
                    <a:pt x="2076773" y="12538266"/>
                  </a:cubicBezTo>
                  <a:cubicBezTo>
                    <a:pt x="2768391" y="12542076"/>
                    <a:pt x="3460010" y="12544616"/>
                    <a:pt x="4151628" y="12543347"/>
                  </a:cubicBezTo>
                  <a:cubicBezTo>
                    <a:pt x="4597834" y="12542076"/>
                    <a:pt x="5021729" y="12544616"/>
                    <a:pt x="5467934" y="12544616"/>
                  </a:cubicBezTo>
                  <a:cubicBezTo>
                    <a:pt x="6114932" y="12544616"/>
                    <a:pt x="6761929" y="12543347"/>
                    <a:pt x="7408927" y="12544616"/>
                  </a:cubicBezTo>
                  <a:cubicBezTo>
                    <a:pt x="8368269" y="12545887"/>
                    <a:pt x="18898716" y="12535726"/>
                    <a:pt x="19880367" y="12538266"/>
                  </a:cubicBezTo>
                  <a:cubicBezTo>
                    <a:pt x="20304262" y="12539537"/>
                    <a:pt x="20728158" y="12540807"/>
                    <a:pt x="21129742" y="12540807"/>
                  </a:cubicBezTo>
                  <a:cubicBezTo>
                    <a:pt x="21865983" y="12543347"/>
                    <a:pt x="22579910" y="12539537"/>
                    <a:pt x="23316150" y="12543347"/>
                  </a:cubicBezTo>
                  <a:cubicBezTo>
                    <a:pt x="23918526" y="12545887"/>
                    <a:pt x="24520903" y="12545887"/>
                    <a:pt x="25123282" y="12548426"/>
                  </a:cubicBezTo>
                  <a:cubicBezTo>
                    <a:pt x="26015691" y="12552237"/>
                    <a:pt x="26908101" y="12554776"/>
                    <a:pt x="27800512" y="12556047"/>
                  </a:cubicBezTo>
                  <a:cubicBezTo>
                    <a:pt x="28135167" y="12556047"/>
                    <a:pt x="28196919" y="12554776"/>
                    <a:pt x="28217237" y="12554776"/>
                  </a:cubicBezTo>
                  <a:close/>
                </a:path>
              </a:pathLst>
            </a:custGeom>
            <a:solidFill>
              <a:srgbClr val="C8DFFC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83075" y="265522"/>
            <a:ext cx="1131874" cy="1248965"/>
          </a:xfrm>
          <a:custGeom>
            <a:avLst/>
            <a:gdLst/>
            <a:ahLst/>
            <a:cxnLst/>
            <a:rect r="r" b="b" t="t" l="l"/>
            <a:pathLst>
              <a:path h="1248965" w="1131874">
                <a:moveTo>
                  <a:pt x="0" y="0"/>
                </a:moveTo>
                <a:lnTo>
                  <a:pt x="1131874" y="0"/>
                </a:lnTo>
                <a:lnTo>
                  <a:pt x="1131874" y="1248965"/>
                </a:lnTo>
                <a:lnTo>
                  <a:pt x="0" y="1248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3490" y="3367464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4394" y="5490154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642783" y="7203648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77209" y="7195074"/>
            <a:ext cx="393062" cy="433723"/>
          </a:xfrm>
          <a:custGeom>
            <a:avLst/>
            <a:gdLst/>
            <a:ahLst/>
            <a:cxnLst/>
            <a:rect r="r" b="b" t="t" l="l"/>
            <a:pathLst>
              <a:path h="433723" w="393062">
                <a:moveTo>
                  <a:pt x="0" y="0"/>
                </a:moveTo>
                <a:lnTo>
                  <a:pt x="393061" y="0"/>
                </a:lnTo>
                <a:lnTo>
                  <a:pt x="393061" y="433723"/>
                </a:lnTo>
                <a:lnTo>
                  <a:pt x="0" y="433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68797" y="8850576"/>
            <a:ext cx="738999" cy="815448"/>
          </a:xfrm>
          <a:custGeom>
            <a:avLst/>
            <a:gdLst/>
            <a:ahLst/>
            <a:cxnLst/>
            <a:rect r="r" b="b" t="t" l="l"/>
            <a:pathLst>
              <a:path h="815448" w="738999">
                <a:moveTo>
                  <a:pt x="0" y="0"/>
                </a:moveTo>
                <a:lnTo>
                  <a:pt x="738999" y="0"/>
                </a:lnTo>
                <a:lnTo>
                  <a:pt x="738999" y="815448"/>
                </a:lnTo>
                <a:lnTo>
                  <a:pt x="0" y="815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21485" y="7950196"/>
            <a:ext cx="393062" cy="433723"/>
          </a:xfrm>
          <a:custGeom>
            <a:avLst/>
            <a:gdLst/>
            <a:ahLst/>
            <a:cxnLst/>
            <a:rect r="r" b="b" t="t" l="l"/>
            <a:pathLst>
              <a:path h="433723" w="393062">
                <a:moveTo>
                  <a:pt x="0" y="0"/>
                </a:moveTo>
                <a:lnTo>
                  <a:pt x="393062" y="0"/>
                </a:lnTo>
                <a:lnTo>
                  <a:pt x="393062" y="433723"/>
                </a:lnTo>
                <a:lnTo>
                  <a:pt x="0" y="433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141533" y="1843941"/>
            <a:ext cx="393062" cy="433723"/>
          </a:xfrm>
          <a:custGeom>
            <a:avLst/>
            <a:gdLst/>
            <a:ahLst/>
            <a:cxnLst/>
            <a:rect r="r" b="b" t="t" l="l"/>
            <a:pathLst>
              <a:path h="433723" w="393062">
                <a:moveTo>
                  <a:pt x="0" y="0"/>
                </a:moveTo>
                <a:lnTo>
                  <a:pt x="393062" y="0"/>
                </a:lnTo>
                <a:lnTo>
                  <a:pt x="393062" y="433724"/>
                </a:lnTo>
                <a:lnTo>
                  <a:pt x="0" y="43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141533" y="6918093"/>
            <a:ext cx="1131874" cy="1248965"/>
          </a:xfrm>
          <a:custGeom>
            <a:avLst/>
            <a:gdLst/>
            <a:ahLst/>
            <a:cxnLst/>
            <a:rect r="r" b="b" t="t" l="l"/>
            <a:pathLst>
              <a:path h="1248965" w="1131874">
                <a:moveTo>
                  <a:pt x="0" y="0"/>
                </a:moveTo>
                <a:lnTo>
                  <a:pt x="1131874" y="0"/>
                </a:lnTo>
                <a:lnTo>
                  <a:pt x="1131874" y="1248965"/>
                </a:lnTo>
                <a:lnTo>
                  <a:pt x="0" y="1248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693363" y="1843941"/>
            <a:ext cx="1131874" cy="1248965"/>
          </a:xfrm>
          <a:custGeom>
            <a:avLst/>
            <a:gdLst/>
            <a:ahLst/>
            <a:cxnLst/>
            <a:rect r="r" b="b" t="t" l="l"/>
            <a:pathLst>
              <a:path h="1248965" w="1131874">
                <a:moveTo>
                  <a:pt x="0" y="0"/>
                </a:moveTo>
                <a:lnTo>
                  <a:pt x="1131874" y="0"/>
                </a:lnTo>
                <a:lnTo>
                  <a:pt x="1131874" y="1248965"/>
                </a:lnTo>
                <a:lnTo>
                  <a:pt x="0" y="1248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445856" y="7411936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321485" y="541559"/>
            <a:ext cx="614306" cy="677855"/>
          </a:xfrm>
          <a:custGeom>
            <a:avLst/>
            <a:gdLst/>
            <a:ahLst/>
            <a:cxnLst/>
            <a:rect r="r" b="b" t="t" l="l"/>
            <a:pathLst>
              <a:path h="677855" w="614306">
                <a:moveTo>
                  <a:pt x="0" y="0"/>
                </a:moveTo>
                <a:lnTo>
                  <a:pt x="614306" y="0"/>
                </a:lnTo>
                <a:lnTo>
                  <a:pt x="614306" y="677855"/>
                </a:lnTo>
                <a:lnTo>
                  <a:pt x="0" y="677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077725" y="8722847"/>
            <a:ext cx="262806" cy="289993"/>
          </a:xfrm>
          <a:custGeom>
            <a:avLst/>
            <a:gdLst/>
            <a:ahLst/>
            <a:cxnLst/>
            <a:rect r="r" b="b" t="t" l="l"/>
            <a:pathLst>
              <a:path h="289993" w="262806">
                <a:moveTo>
                  <a:pt x="0" y="0"/>
                </a:moveTo>
                <a:lnTo>
                  <a:pt x="262806" y="0"/>
                </a:lnTo>
                <a:lnTo>
                  <a:pt x="262806" y="289993"/>
                </a:lnTo>
                <a:lnTo>
                  <a:pt x="0" y="289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649725" y="7050078"/>
            <a:ext cx="262806" cy="289993"/>
          </a:xfrm>
          <a:custGeom>
            <a:avLst/>
            <a:gdLst/>
            <a:ahLst/>
            <a:cxnLst/>
            <a:rect r="r" b="b" t="t" l="l"/>
            <a:pathLst>
              <a:path h="289993" w="262806">
                <a:moveTo>
                  <a:pt x="0" y="0"/>
                </a:moveTo>
                <a:lnTo>
                  <a:pt x="262806" y="0"/>
                </a:lnTo>
                <a:lnTo>
                  <a:pt x="262806" y="289992"/>
                </a:lnTo>
                <a:lnTo>
                  <a:pt x="0" y="28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866238" y="9258300"/>
            <a:ext cx="393062" cy="433723"/>
          </a:xfrm>
          <a:custGeom>
            <a:avLst/>
            <a:gdLst/>
            <a:ahLst/>
            <a:cxnLst/>
            <a:rect r="r" b="b" t="t" l="l"/>
            <a:pathLst>
              <a:path h="433723" w="393062">
                <a:moveTo>
                  <a:pt x="0" y="0"/>
                </a:moveTo>
                <a:lnTo>
                  <a:pt x="393062" y="0"/>
                </a:lnTo>
                <a:lnTo>
                  <a:pt x="393062" y="433723"/>
                </a:lnTo>
                <a:lnTo>
                  <a:pt x="0" y="433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40442" y="-135729"/>
            <a:ext cx="10669080" cy="10558458"/>
          </a:xfrm>
          <a:custGeom>
            <a:avLst/>
            <a:gdLst/>
            <a:ahLst/>
            <a:cxnLst/>
            <a:rect r="r" b="b" t="t" l="l"/>
            <a:pathLst>
              <a:path h="10558458" w="10669080">
                <a:moveTo>
                  <a:pt x="0" y="0"/>
                </a:moveTo>
                <a:lnTo>
                  <a:pt x="10669080" y="0"/>
                </a:lnTo>
                <a:lnTo>
                  <a:pt x="10669080" y="10558458"/>
                </a:lnTo>
                <a:lnTo>
                  <a:pt x="0" y="10558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3" r="0" b="-523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194524" y="1714950"/>
            <a:ext cx="18272914" cy="9128914"/>
          </a:xfrm>
          <a:custGeom>
            <a:avLst/>
            <a:gdLst/>
            <a:ahLst/>
            <a:cxnLst/>
            <a:rect r="r" b="b" t="t" l="l"/>
            <a:pathLst>
              <a:path h="9128914" w="18272914">
                <a:moveTo>
                  <a:pt x="0" y="0"/>
                </a:moveTo>
                <a:lnTo>
                  <a:pt x="18272914" y="0"/>
                </a:lnTo>
                <a:lnTo>
                  <a:pt x="18272914" y="9128914"/>
                </a:lnTo>
                <a:lnTo>
                  <a:pt x="0" y="9128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1" r="0" b="-41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4992290" y="1714950"/>
            <a:ext cx="3086100" cy="1312474"/>
            <a:chOff x="0" y="0"/>
            <a:chExt cx="812800" cy="3456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345672"/>
            </a:xfrm>
            <a:custGeom>
              <a:avLst/>
              <a:gdLst/>
              <a:ahLst/>
              <a:cxnLst/>
              <a:rect r="r" b="b" t="t" l="l"/>
              <a:pathLst>
                <a:path h="3456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45672"/>
                  </a:lnTo>
                  <a:lnTo>
                    <a:pt x="0" y="345672"/>
                  </a:lnTo>
                  <a:close/>
                </a:path>
              </a:pathLst>
            </a:custGeom>
            <a:solidFill>
              <a:srgbClr val="F5F7F6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812800" cy="3742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414394" y="46170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580131" y="258773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活動</a:t>
            </a: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安全宣導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21915" y="5143500"/>
            <a:ext cx="2966085" cy="5143500"/>
          </a:xfrm>
          <a:custGeom>
            <a:avLst/>
            <a:gdLst/>
            <a:ahLst/>
            <a:cxnLst/>
            <a:rect r="r" b="b" t="t" l="l"/>
            <a:pathLst>
              <a:path h="5143500" w="2966085">
                <a:moveTo>
                  <a:pt x="0" y="0"/>
                </a:moveTo>
                <a:lnTo>
                  <a:pt x="2966085" y="0"/>
                </a:lnTo>
                <a:lnTo>
                  <a:pt x="296608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83077" y="0"/>
            <a:ext cx="8229600" cy="10287000"/>
          </a:xfrm>
          <a:custGeom>
            <a:avLst/>
            <a:gdLst/>
            <a:ahLst/>
            <a:cxnLst/>
            <a:rect r="r" b="b" t="t" l="l"/>
            <a:pathLst>
              <a:path h="10287000" w="82296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11632" y="49942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043803" y="3536563"/>
            <a:ext cx="7048143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防治藥物濫用</a:t>
            </a: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宣導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0427761" cy="10427761"/>
          </a:xfrm>
          <a:custGeom>
            <a:avLst/>
            <a:gdLst/>
            <a:ahLst/>
            <a:cxnLst/>
            <a:rect r="r" b="b" t="t" l="l"/>
            <a:pathLst>
              <a:path h="10427761" w="10427761">
                <a:moveTo>
                  <a:pt x="0" y="0"/>
                </a:moveTo>
                <a:lnTo>
                  <a:pt x="10427761" y="0"/>
                </a:lnTo>
                <a:lnTo>
                  <a:pt x="10427761" y="10427761"/>
                </a:lnTo>
                <a:lnTo>
                  <a:pt x="0" y="10427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11632" y="49942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043803" y="3536563"/>
            <a:ext cx="7048143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防治藥物濫用</a:t>
            </a: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宣導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064584" y="7040522"/>
            <a:ext cx="3223416" cy="3586555"/>
          </a:xfrm>
          <a:custGeom>
            <a:avLst/>
            <a:gdLst/>
            <a:ahLst/>
            <a:cxnLst/>
            <a:rect r="r" b="b" t="t" l="l"/>
            <a:pathLst>
              <a:path h="3586555" w="3223416">
                <a:moveTo>
                  <a:pt x="0" y="0"/>
                </a:moveTo>
                <a:lnTo>
                  <a:pt x="3223416" y="0"/>
                </a:lnTo>
                <a:lnTo>
                  <a:pt x="3223416" y="3586555"/>
                </a:lnTo>
                <a:lnTo>
                  <a:pt x="0" y="3586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9380" y="1524427"/>
            <a:ext cx="10774420" cy="8307146"/>
          </a:xfrm>
          <a:custGeom>
            <a:avLst/>
            <a:gdLst/>
            <a:ahLst/>
            <a:cxnLst/>
            <a:rect r="r" b="b" t="t" l="l"/>
            <a:pathLst>
              <a:path h="8307146" w="10774420">
                <a:moveTo>
                  <a:pt x="0" y="0"/>
                </a:moveTo>
                <a:lnTo>
                  <a:pt x="10774420" y="0"/>
                </a:lnTo>
                <a:lnTo>
                  <a:pt x="10774420" y="8307146"/>
                </a:lnTo>
                <a:lnTo>
                  <a:pt x="0" y="8307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18" r="0" b="-760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35830" y="529076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14373" y="3947549"/>
            <a:ext cx="4405090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預防登革熱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398611"/>
            <a:ext cx="16049200" cy="7888389"/>
          </a:xfrm>
          <a:custGeom>
            <a:avLst/>
            <a:gdLst/>
            <a:ahLst/>
            <a:cxnLst/>
            <a:rect r="r" b="b" t="t" l="l"/>
            <a:pathLst>
              <a:path h="7888389" w="16049200">
                <a:moveTo>
                  <a:pt x="0" y="0"/>
                </a:moveTo>
                <a:lnTo>
                  <a:pt x="16049200" y="0"/>
                </a:lnTo>
                <a:lnTo>
                  <a:pt x="16049200" y="7888389"/>
                </a:lnTo>
                <a:lnTo>
                  <a:pt x="0" y="7888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17" r="0" b="-991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761392" y="485286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39238" y="4274503"/>
            <a:ext cx="9525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975395" y="697889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登革熱用</a:t>
            </a: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宣導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92265" y="1759507"/>
            <a:ext cx="12095735" cy="8527493"/>
          </a:xfrm>
          <a:custGeom>
            <a:avLst/>
            <a:gdLst/>
            <a:ahLst/>
            <a:cxnLst/>
            <a:rect r="r" b="b" t="t" l="l"/>
            <a:pathLst>
              <a:path h="8527493" w="12095735">
                <a:moveTo>
                  <a:pt x="0" y="0"/>
                </a:moveTo>
                <a:lnTo>
                  <a:pt x="12095735" y="0"/>
                </a:lnTo>
                <a:lnTo>
                  <a:pt x="12095735" y="8527493"/>
                </a:lnTo>
                <a:lnTo>
                  <a:pt x="0" y="8527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403097" y="420791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725405" y="420791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42202" y="4678148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用電安全宣導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73609" y="806040"/>
            <a:ext cx="12010632" cy="9083040"/>
          </a:xfrm>
          <a:custGeom>
            <a:avLst/>
            <a:gdLst/>
            <a:ahLst/>
            <a:cxnLst/>
            <a:rect r="r" b="b" t="t" l="l"/>
            <a:pathLst>
              <a:path h="9083040" w="12010632">
                <a:moveTo>
                  <a:pt x="0" y="0"/>
                </a:moveTo>
                <a:lnTo>
                  <a:pt x="12010632" y="0"/>
                </a:lnTo>
                <a:lnTo>
                  <a:pt x="12010632" y="9083040"/>
                </a:lnTo>
                <a:lnTo>
                  <a:pt x="0" y="9083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403097" y="420791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725405" y="420791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42202" y="4678148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用火安全宣導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39440" y="1028700"/>
            <a:ext cx="12177551" cy="8615617"/>
          </a:xfrm>
          <a:custGeom>
            <a:avLst/>
            <a:gdLst/>
            <a:ahLst/>
            <a:cxnLst/>
            <a:rect r="r" b="b" t="t" l="l"/>
            <a:pathLst>
              <a:path h="8615617" w="12177551">
                <a:moveTo>
                  <a:pt x="0" y="0"/>
                </a:moveTo>
                <a:lnTo>
                  <a:pt x="12177551" y="0"/>
                </a:lnTo>
                <a:lnTo>
                  <a:pt x="12177551" y="8615617"/>
                </a:lnTo>
                <a:lnTo>
                  <a:pt x="0" y="8615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403097" y="420791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725405" y="420791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452093"/>
            <a:ext cx="5970512" cy="2425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防止一氧化碳中毒宣導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59908" y="0"/>
            <a:ext cx="7675218" cy="10663312"/>
          </a:xfrm>
          <a:custGeom>
            <a:avLst/>
            <a:gdLst/>
            <a:ahLst/>
            <a:cxnLst/>
            <a:rect r="r" b="b" t="t" l="l"/>
            <a:pathLst>
              <a:path h="10663312" w="7675218">
                <a:moveTo>
                  <a:pt x="0" y="0"/>
                </a:moveTo>
                <a:lnTo>
                  <a:pt x="7675219" y="0"/>
                </a:lnTo>
                <a:lnTo>
                  <a:pt x="7675219" y="10663312"/>
                </a:lnTo>
                <a:lnTo>
                  <a:pt x="0" y="10663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38" r="0" b="-253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403097" y="420791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725405" y="420791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452093"/>
            <a:ext cx="5970512" cy="2425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防止一氧化碳中毒宣導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52385" y="4910925"/>
            <a:ext cx="6386259" cy="5995101"/>
          </a:xfrm>
          <a:custGeom>
            <a:avLst/>
            <a:gdLst/>
            <a:ahLst/>
            <a:cxnLst/>
            <a:rect r="r" b="b" t="t" l="l"/>
            <a:pathLst>
              <a:path h="5995101" w="6386259">
                <a:moveTo>
                  <a:pt x="0" y="0"/>
                </a:moveTo>
                <a:lnTo>
                  <a:pt x="6386259" y="0"/>
                </a:lnTo>
                <a:lnTo>
                  <a:pt x="6386259" y="5995101"/>
                </a:lnTo>
                <a:lnTo>
                  <a:pt x="0" y="5995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1091"/>
            <a:ext cx="10220439" cy="10285909"/>
          </a:xfrm>
          <a:custGeom>
            <a:avLst/>
            <a:gdLst/>
            <a:ahLst/>
            <a:cxnLst/>
            <a:rect r="r" b="b" t="t" l="l"/>
            <a:pathLst>
              <a:path h="10285909" w="10220439">
                <a:moveTo>
                  <a:pt x="0" y="0"/>
                </a:moveTo>
                <a:lnTo>
                  <a:pt x="10220439" y="0"/>
                </a:lnTo>
                <a:lnTo>
                  <a:pt x="10220439" y="10285909"/>
                </a:lnTo>
                <a:lnTo>
                  <a:pt x="0" y="10285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4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11632" y="49942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48235" y="6957060"/>
            <a:ext cx="3839765" cy="3693156"/>
          </a:xfrm>
          <a:custGeom>
            <a:avLst/>
            <a:gdLst/>
            <a:ahLst/>
            <a:cxnLst/>
            <a:rect r="r" b="b" t="t" l="l"/>
            <a:pathLst>
              <a:path h="3693156" w="3839765">
                <a:moveTo>
                  <a:pt x="0" y="0"/>
                </a:moveTo>
                <a:lnTo>
                  <a:pt x="3839765" y="0"/>
                </a:lnTo>
                <a:lnTo>
                  <a:pt x="3839765" y="3693156"/>
                </a:lnTo>
                <a:lnTo>
                  <a:pt x="0" y="3693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47846" y="7541236"/>
            <a:ext cx="2317100" cy="2317100"/>
          </a:xfrm>
          <a:custGeom>
            <a:avLst/>
            <a:gdLst/>
            <a:ahLst/>
            <a:cxnLst/>
            <a:rect r="r" b="b" t="t" l="l"/>
            <a:pathLst>
              <a:path h="2317100" w="2317100">
                <a:moveTo>
                  <a:pt x="0" y="0"/>
                </a:moveTo>
                <a:lnTo>
                  <a:pt x="2317100" y="0"/>
                </a:lnTo>
                <a:lnTo>
                  <a:pt x="2317100" y="2317100"/>
                </a:lnTo>
                <a:lnTo>
                  <a:pt x="0" y="231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866677" y="420791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141961" y="885825"/>
            <a:ext cx="3524072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健康上網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01537" y="3702260"/>
            <a:ext cx="887253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66C4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1.上網要注意時間(不熬夜/不沉迷)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01537" y="4919133"/>
            <a:ext cx="795813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66C4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2.不亂下載app，不點不明連結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47014" y="6140238"/>
            <a:ext cx="9839325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66C4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３.個人資料要顧好，不轉傳不當內容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01537" y="7361343"/>
            <a:ext cx="7127081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66C4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4.要學會分辨短影音的真假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10437" y="2464450"/>
            <a:ext cx="2317100" cy="2317100"/>
          </a:xfrm>
          <a:custGeom>
            <a:avLst/>
            <a:gdLst/>
            <a:ahLst/>
            <a:cxnLst/>
            <a:rect r="r" b="b" t="t" l="l"/>
            <a:pathLst>
              <a:path h="2317100" w="2317100">
                <a:moveTo>
                  <a:pt x="0" y="0"/>
                </a:moveTo>
                <a:lnTo>
                  <a:pt x="2317101" y="0"/>
                </a:lnTo>
                <a:lnTo>
                  <a:pt x="2317101" y="2317100"/>
                </a:lnTo>
                <a:lnTo>
                  <a:pt x="0" y="231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30816">
            <a:off x="-587297" y="-401533"/>
            <a:ext cx="2276266" cy="2308001"/>
          </a:xfrm>
          <a:custGeom>
            <a:avLst/>
            <a:gdLst/>
            <a:ahLst/>
            <a:cxnLst/>
            <a:rect r="r" b="b" t="t" l="l"/>
            <a:pathLst>
              <a:path h="2308001" w="2276266">
                <a:moveTo>
                  <a:pt x="0" y="0"/>
                </a:moveTo>
                <a:lnTo>
                  <a:pt x="2276266" y="0"/>
                </a:lnTo>
                <a:lnTo>
                  <a:pt x="2276266" y="2308002"/>
                </a:lnTo>
                <a:lnTo>
                  <a:pt x="0" y="2308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88349" y="7287349"/>
            <a:ext cx="2999651" cy="2999651"/>
          </a:xfrm>
          <a:custGeom>
            <a:avLst/>
            <a:gdLst/>
            <a:ahLst/>
            <a:cxnLst/>
            <a:rect r="r" b="b" t="t" l="l"/>
            <a:pathLst>
              <a:path h="2999651" w="2999651">
                <a:moveTo>
                  <a:pt x="0" y="0"/>
                </a:moveTo>
                <a:lnTo>
                  <a:pt x="2999651" y="0"/>
                </a:lnTo>
                <a:lnTo>
                  <a:pt x="2999651" y="2999651"/>
                </a:lnTo>
                <a:lnTo>
                  <a:pt x="0" y="299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74707" y="9056941"/>
            <a:ext cx="1651085" cy="1230059"/>
          </a:xfrm>
          <a:custGeom>
            <a:avLst/>
            <a:gdLst/>
            <a:ahLst/>
            <a:cxnLst/>
            <a:rect r="r" b="b" t="t" l="l"/>
            <a:pathLst>
              <a:path h="1230059" w="1651085">
                <a:moveTo>
                  <a:pt x="0" y="0"/>
                </a:moveTo>
                <a:lnTo>
                  <a:pt x="1651086" y="0"/>
                </a:lnTo>
                <a:lnTo>
                  <a:pt x="1651086" y="1230059"/>
                </a:lnTo>
                <a:lnTo>
                  <a:pt x="0" y="12300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6466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55210" y="-95250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173288"/>
            <a:ext cx="12134438" cy="8113712"/>
          </a:xfrm>
          <a:custGeom>
            <a:avLst/>
            <a:gdLst/>
            <a:ahLst/>
            <a:cxnLst/>
            <a:rect r="r" b="b" t="t" l="l"/>
            <a:pathLst>
              <a:path h="8113712" w="12134438">
                <a:moveTo>
                  <a:pt x="0" y="0"/>
                </a:moveTo>
                <a:lnTo>
                  <a:pt x="12134438" y="0"/>
                </a:lnTo>
                <a:lnTo>
                  <a:pt x="12134438" y="8113712"/>
                </a:lnTo>
                <a:lnTo>
                  <a:pt x="0" y="8113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6" t="-1357" r="0" b="-135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35830" y="529076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576424" y="3947549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預防食物中毒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35830" y="529076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864557" y="3850822"/>
            <a:ext cx="5579458" cy="2442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呼吸道傳染病防治措施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0"/>
            <a:ext cx="7434850" cy="10287000"/>
          </a:xfrm>
          <a:custGeom>
            <a:avLst/>
            <a:gdLst/>
            <a:ahLst/>
            <a:cxnLst/>
            <a:rect r="r" b="b" t="t" l="l"/>
            <a:pathLst>
              <a:path h="10287000" w="7434850">
                <a:moveTo>
                  <a:pt x="0" y="0"/>
                </a:moveTo>
                <a:lnTo>
                  <a:pt x="7434850" y="0"/>
                </a:lnTo>
                <a:lnTo>
                  <a:pt x="74348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06" r="0" b="-120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982269" y="513152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116118" y="3548262"/>
            <a:ext cx="5579458" cy="120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健康體位宣導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3182" y="2290894"/>
            <a:ext cx="15992212" cy="7996106"/>
          </a:xfrm>
          <a:custGeom>
            <a:avLst/>
            <a:gdLst/>
            <a:ahLst/>
            <a:cxnLst/>
            <a:rect r="r" b="b" t="t" l="l"/>
            <a:pathLst>
              <a:path h="7996106" w="15992212">
                <a:moveTo>
                  <a:pt x="0" y="0"/>
                </a:moveTo>
                <a:lnTo>
                  <a:pt x="15992212" y="0"/>
                </a:lnTo>
                <a:lnTo>
                  <a:pt x="15992212" y="7996106"/>
                </a:lnTo>
                <a:lnTo>
                  <a:pt x="0" y="7996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7631" y="385549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508299" y="594011"/>
            <a:ext cx="5579458" cy="120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視力保健宣導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743405" cy="10287000"/>
          </a:xfrm>
          <a:custGeom>
            <a:avLst/>
            <a:gdLst/>
            <a:ahLst/>
            <a:cxnLst/>
            <a:rect r="r" b="b" t="t" l="l"/>
            <a:pathLst>
              <a:path h="10287000" w="8743405">
                <a:moveTo>
                  <a:pt x="0" y="0"/>
                </a:moveTo>
                <a:lnTo>
                  <a:pt x="8743405" y="0"/>
                </a:lnTo>
                <a:lnTo>
                  <a:pt x="87434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8" t="-654" r="0" b="-2041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743405" y="544791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476451" y="4469947"/>
            <a:ext cx="5579458" cy="120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口腔保健宣導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888" r="0" b="-12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131579" y="8089763"/>
            <a:ext cx="2862849" cy="2197237"/>
          </a:xfrm>
          <a:custGeom>
            <a:avLst/>
            <a:gdLst/>
            <a:ahLst/>
            <a:cxnLst/>
            <a:rect r="r" b="b" t="t" l="l"/>
            <a:pathLst>
              <a:path h="2197237" w="2862849">
                <a:moveTo>
                  <a:pt x="2862849" y="0"/>
                </a:moveTo>
                <a:lnTo>
                  <a:pt x="0" y="0"/>
                </a:lnTo>
                <a:lnTo>
                  <a:pt x="0" y="2197237"/>
                </a:lnTo>
                <a:lnTo>
                  <a:pt x="2862849" y="2197237"/>
                </a:lnTo>
                <a:lnTo>
                  <a:pt x="286284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98370" y="5375324"/>
            <a:ext cx="4759706" cy="4759706"/>
          </a:xfrm>
          <a:custGeom>
            <a:avLst/>
            <a:gdLst/>
            <a:ahLst/>
            <a:cxnLst/>
            <a:rect r="r" b="b" t="t" l="l"/>
            <a:pathLst>
              <a:path h="4759706" w="4759706">
                <a:moveTo>
                  <a:pt x="0" y="0"/>
                </a:moveTo>
                <a:lnTo>
                  <a:pt x="4759706" y="0"/>
                </a:lnTo>
                <a:lnTo>
                  <a:pt x="4759706" y="4759707"/>
                </a:lnTo>
                <a:lnTo>
                  <a:pt x="0" y="4759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19654" y="6807137"/>
            <a:ext cx="2681168" cy="2859912"/>
          </a:xfrm>
          <a:custGeom>
            <a:avLst/>
            <a:gdLst/>
            <a:ahLst/>
            <a:cxnLst/>
            <a:rect r="r" b="b" t="t" l="l"/>
            <a:pathLst>
              <a:path h="2859912" w="2681168">
                <a:moveTo>
                  <a:pt x="0" y="0"/>
                </a:moveTo>
                <a:lnTo>
                  <a:pt x="2681168" y="0"/>
                </a:lnTo>
                <a:lnTo>
                  <a:pt x="2681168" y="2859913"/>
                </a:lnTo>
                <a:lnTo>
                  <a:pt x="0" y="2859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82172" y="6914070"/>
            <a:ext cx="1297341" cy="2752979"/>
          </a:xfrm>
          <a:custGeom>
            <a:avLst/>
            <a:gdLst/>
            <a:ahLst/>
            <a:cxnLst/>
            <a:rect r="r" b="b" t="t" l="l"/>
            <a:pathLst>
              <a:path h="2752979" w="1297341">
                <a:moveTo>
                  <a:pt x="0" y="0"/>
                </a:moveTo>
                <a:lnTo>
                  <a:pt x="1297342" y="0"/>
                </a:lnTo>
                <a:lnTo>
                  <a:pt x="1297342" y="2752980"/>
                </a:lnTo>
                <a:lnTo>
                  <a:pt x="0" y="2752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30186" y="512050"/>
            <a:ext cx="17029114" cy="5635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期許大家都能過個有意義的寒假。 </a:t>
            </a:r>
          </a:p>
          <a:p>
            <a:pPr algn="l">
              <a:lnSpc>
                <a:spcPts val="11200"/>
              </a:lnSpc>
              <a:spcBef>
                <a:spcPct val="0"/>
              </a:spcBef>
            </a:pPr>
          </a:p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2A2A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祝大家寒假快樂、新年快樂、</a:t>
            </a:r>
          </a:p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2A2A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馬年行大運～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845511" y="6914070"/>
            <a:ext cx="1298489" cy="2752979"/>
          </a:xfrm>
          <a:custGeom>
            <a:avLst/>
            <a:gdLst/>
            <a:ahLst/>
            <a:cxnLst/>
            <a:rect r="r" b="b" t="t" l="l"/>
            <a:pathLst>
              <a:path h="2752979" w="1298489">
                <a:moveTo>
                  <a:pt x="0" y="0"/>
                </a:moveTo>
                <a:lnTo>
                  <a:pt x="1298489" y="0"/>
                </a:lnTo>
                <a:lnTo>
                  <a:pt x="1298489" y="2752980"/>
                </a:lnTo>
                <a:lnTo>
                  <a:pt x="0" y="2752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11222" y="1028700"/>
            <a:ext cx="2615280" cy="2615280"/>
          </a:xfrm>
          <a:custGeom>
            <a:avLst/>
            <a:gdLst/>
            <a:ahLst/>
            <a:cxnLst/>
            <a:rect r="r" b="b" t="t" l="l"/>
            <a:pathLst>
              <a:path h="2615280" w="2615280">
                <a:moveTo>
                  <a:pt x="0" y="0"/>
                </a:moveTo>
                <a:lnTo>
                  <a:pt x="2615280" y="0"/>
                </a:lnTo>
                <a:lnTo>
                  <a:pt x="2615280" y="2615280"/>
                </a:lnTo>
                <a:lnTo>
                  <a:pt x="0" y="2615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24440" y="690378"/>
            <a:ext cx="12720015" cy="8906245"/>
            <a:chOff x="0" y="0"/>
            <a:chExt cx="28298766" cy="198141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0160" y="16510"/>
              <a:ext cx="28275906" cy="19786167"/>
            </a:xfrm>
            <a:custGeom>
              <a:avLst/>
              <a:gdLst/>
              <a:ahLst/>
              <a:cxnLst/>
              <a:rect r="r" b="b" t="t" l="l"/>
              <a:pathLst>
                <a:path h="19786167" w="28275906">
                  <a:moveTo>
                    <a:pt x="28275906" y="19786167"/>
                  </a:moveTo>
                  <a:lnTo>
                    <a:pt x="0" y="19778547"/>
                  </a:lnTo>
                  <a:lnTo>
                    <a:pt x="0" y="6875586"/>
                  </a:lnTo>
                  <a:lnTo>
                    <a:pt x="17780" y="19050"/>
                  </a:lnTo>
                  <a:lnTo>
                    <a:pt x="14099323" y="0"/>
                  </a:lnTo>
                  <a:lnTo>
                    <a:pt x="2825685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15" y="0"/>
              <a:ext cx="28300251" cy="19812132"/>
            </a:xfrm>
            <a:custGeom>
              <a:avLst/>
              <a:gdLst/>
              <a:ahLst/>
              <a:cxnLst/>
              <a:rect r="r" b="b" t="t" l="l"/>
              <a:pathLst>
                <a:path h="19812132" w="28300251">
                  <a:moveTo>
                    <a:pt x="28267231" y="21590"/>
                  </a:moveTo>
                  <a:cubicBezTo>
                    <a:pt x="28268502" y="34290"/>
                    <a:pt x="28268502" y="44450"/>
                    <a:pt x="28269770" y="54610"/>
                  </a:cubicBezTo>
                  <a:cubicBezTo>
                    <a:pt x="28272313" y="368954"/>
                    <a:pt x="28273581" y="810132"/>
                    <a:pt x="28276120" y="1235555"/>
                  </a:cubicBezTo>
                  <a:cubicBezTo>
                    <a:pt x="28276120" y="1850054"/>
                    <a:pt x="28288820" y="13966713"/>
                    <a:pt x="28295170" y="14581211"/>
                  </a:cubicBezTo>
                  <a:cubicBezTo>
                    <a:pt x="28301520" y="15510838"/>
                    <a:pt x="28297713" y="16456220"/>
                    <a:pt x="28297713" y="17385846"/>
                  </a:cubicBezTo>
                  <a:cubicBezTo>
                    <a:pt x="28297713" y="18205179"/>
                    <a:pt x="28298981" y="18961484"/>
                    <a:pt x="28300252" y="19751877"/>
                  </a:cubicBezTo>
                  <a:cubicBezTo>
                    <a:pt x="28300252" y="19773467"/>
                    <a:pt x="28300252" y="19787437"/>
                    <a:pt x="28300252" y="19811567"/>
                  </a:cubicBezTo>
                  <a:cubicBezTo>
                    <a:pt x="28277391" y="19811567"/>
                    <a:pt x="28257070" y="19812837"/>
                    <a:pt x="28150506" y="19811567"/>
                  </a:cubicBezTo>
                  <a:cubicBezTo>
                    <a:pt x="26697237" y="19806487"/>
                    <a:pt x="25221609" y="19812837"/>
                    <a:pt x="23768341" y="19807757"/>
                  </a:cubicBezTo>
                  <a:cubicBezTo>
                    <a:pt x="22896380" y="19803948"/>
                    <a:pt x="22046778" y="19806487"/>
                    <a:pt x="21174817" y="19803948"/>
                  </a:cubicBezTo>
                  <a:cubicBezTo>
                    <a:pt x="20772372" y="19802677"/>
                    <a:pt x="20369930" y="19801407"/>
                    <a:pt x="19967486" y="19800137"/>
                  </a:cubicBezTo>
                  <a:cubicBezTo>
                    <a:pt x="19721548" y="19800137"/>
                    <a:pt x="19497969" y="19801407"/>
                    <a:pt x="19252029" y="19801407"/>
                  </a:cubicBezTo>
                  <a:cubicBezTo>
                    <a:pt x="18626007" y="19800137"/>
                    <a:pt x="16904442" y="19801407"/>
                    <a:pt x="16278420" y="19800137"/>
                  </a:cubicBezTo>
                  <a:cubicBezTo>
                    <a:pt x="15831261" y="19798867"/>
                    <a:pt x="6888071" y="19807757"/>
                    <a:pt x="6440912" y="19806487"/>
                  </a:cubicBezTo>
                  <a:cubicBezTo>
                    <a:pt x="6329121" y="19806487"/>
                    <a:pt x="6194974" y="19807757"/>
                    <a:pt x="6083184" y="19807757"/>
                  </a:cubicBezTo>
                  <a:cubicBezTo>
                    <a:pt x="5814888" y="19807757"/>
                    <a:pt x="5568950" y="19809027"/>
                    <a:pt x="5300655" y="19809027"/>
                  </a:cubicBezTo>
                  <a:cubicBezTo>
                    <a:pt x="4629916" y="19809027"/>
                    <a:pt x="3981534" y="19807757"/>
                    <a:pt x="3310795" y="19806487"/>
                  </a:cubicBezTo>
                  <a:cubicBezTo>
                    <a:pt x="2908352" y="19805217"/>
                    <a:pt x="2505908" y="19803948"/>
                    <a:pt x="2125822" y="19802677"/>
                  </a:cubicBezTo>
                  <a:cubicBezTo>
                    <a:pt x="1410367" y="19801407"/>
                    <a:pt x="694912" y="19800137"/>
                    <a:pt x="44665" y="19800137"/>
                  </a:cubicBezTo>
                  <a:cubicBezTo>
                    <a:pt x="34505" y="19800137"/>
                    <a:pt x="25615" y="19800137"/>
                    <a:pt x="15455" y="19798867"/>
                  </a:cubicBezTo>
                  <a:cubicBezTo>
                    <a:pt x="6565" y="19797598"/>
                    <a:pt x="1485" y="19791248"/>
                    <a:pt x="4025" y="19782357"/>
                  </a:cubicBezTo>
                  <a:cubicBezTo>
                    <a:pt x="12915" y="19749305"/>
                    <a:pt x="9105" y="19355395"/>
                    <a:pt x="7835" y="18945729"/>
                  </a:cubicBezTo>
                  <a:cubicBezTo>
                    <a:pt x="6565" y="18110640"/>
                    <a:pt x="2755" y="17291309"/>
                    <a:pt x="4025" y="16456220"/>
                  </a:cubicBezTo>
                  <a:cubicBezTo>
                    <a:pt x="1485" y="15416299"/>
                    <a:pt x="-3595" y="2543333"/>
                    <a:pt x="4025" y="1487656"/>
                  </a:cubicBezTo>
                  <a:cubicBezTo>
                    <a:pt x="5295" y="1282823"/>
                    <a:pt x="4025" y="1062234"/>
                    <a:pt x="5295" y="857401"/>
                  </a:cubicBezTo>
                  <a:cubicBezTo>
                    <a:pt x="6565" y="526517"/>
                    <a:pt x="9105" y="164121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135963" y="30480"/>
                    <a:pt x="493691" y="29210"/>
                  </a:cubicBezTo>
                  <a:cubicBezTo>
                    <a:pt x="1097356" y="25400"/>
                    <a:pt x="1701021" y="22860"/>
                    <a:pt x="2327045" y="20320"/>
                  </a:cubicBezTo>
                  <a:cubicBezTo>
                    <a:pt x="2751846" y="17780"/>
                    <a:pt x="3176647" y="16510"/>
                    <a:pt x="3579091" y="13970"/>
                  </a:cubicBezTo>
                  <a:cubicBezTo>
                    <a:pt x="3981534" y="11430"/>
                    <a:pt x="4406336" y="8890"/>
                    <a:pt x="4808780" y="8890"/>
                  </a:cubicBezTo>
                  <a:cubicBezTo>
                    <a:pt x="5255939" y="7620"/>
                    <a:pt x="5703099" y="10160"/>
                    <a:pt x="6150258" y="8890"/>
                  </a:cubicBezTo>
                  <a:cubicBezTo>
                    <a:pt x="6709208" y="8890"/>
                    <a:pt x="16837369" y="6350"/>
                    <a:pt x="17396319" y="5080"/>
                  </a:cubicBezTo>
                  <a:cubicBezTo>
                    <a:pt x="17932911" y="3810"/>
                    <a:pt x="18469502" y="2540"/>
                    <a:pt x="19028452" y="2540"/>
                  </a:cubicBezTo>
                  <a:cubicBezTo>
                    <a:pt x="19945128" y="1270"/>
                    <a:pt x="20839447" y="0"/>
                    <a:pt x="21756124" y="0"/>
                  </a:cubicBezTo>
                  <a:cubicBezTo>
                    <a:pt x="22136210" y="0"/>
                    <a:pt x="22538653" y="2540"/>
                    <a:pt x="22918737" y="2540"/>
                  </a:cubicBezTo>
                  <a:cubicBezTo>
                    <a:pt x="23969563" y="3810"/>
                    <a:pt x="25042745" y="5080"/>
                    <a:pt x="26093571" y="7620"/>
                  </a:cubicBezTo>
                  <a:cubicBezTo>
                    <a:pt x="26652520" y="8890"/>
                    <a:pt x="27211469" y="12700"/>
                    <a:pt x="27770418" y="16510"/>
                  </a:cubicBezTo>
                  <a:cubicBezTo>
                    <a:pt x="27904568" y="16510"/>
                    <a:pt x="28038714" y="16510"/>
                    <a:pt x="28150506" y="16510"/>
                  </a:cubicBezTo>
                  <a:cubicBezTo>
                    <a:pt x="28248181" y="17780"/>
                    <a:pt x="28257070" y="20320"/>
                    <a:pt x="28267231" y="21590"/>
                  </a:cubicBezTo>
                  <a:close/>
                  <a:moveTo>
                    <a:pt x="28277391" y="19795057"/>
                  </a:moveTo>
                  <a:cubicBezTo>
                    <a:pt x="28278663" y="19778548"/>
                    <a:pt x="28279931" y="19765848"/>
                    <a:pt x="28279931" y="19753148"/>
                  </a:cubicBezTo>
                  <a:cubicBezTo>
                    <a:pt x="28278663" y="18882703"/>
                    <a:pt x="28277391" y="18047616"/>
                    <a:pt x="28277391" y="17149502"/>
                  </a:cubicBezTo>
                  <a:cubicBezTo>
                    <a:pt x="28277391" y="16739836"/>
                    <a:pt x="28279931" y="16330171"/>
                    <a:pt x="28278663" y="15920503"/>
                  </a:cubicBezTo>
                  <a:cubicBezTo>
                    <a:pt x="28278663" y="15542351"/>
                    <a:pt x="28277391" y="15148440"/>
                    <a:pt x="28276120" y="14770288"/>
                  </a:cubicBezTo>
                  <a:cubicBezTo>
                    <a:pt x="28271041" y="14187301"/>
                    <a:pt x="28259613" y="2117912"/>
                    <a:pt x="28259613" y="1534926"/>
                  </a:cubicBezTo>
                  <a:cubicBezTo>
                    <a:pt x="28257070" y="1046478"/>
                    <a:pt x="28254531" y="542273"/>
                    <a:pt x="28251991" y="63500"/>
                  </a:cubicBezTo>
                  <a:cubicBezTo>
                    <a:pt x="28250720" y="44450"/>
                    <a:pt x="28249452" y="43180"/>
                    <a:pt x="28083431" y="41910"/>
                  </a:cubicBezTo>
                  <a:cubicBezTo>
                    <a:pt x="28016356" y="41910"/>
                    <a:pt x="27971639" y="41910"/>
                    <a:pt x="27904568" y="40640"/>
                  </a:cubicBezTo>
                  <a:cubicBezTo>
                    <a:pt x="27345619" y="36830"/>
                    <a:pt x="26764308" y="31750"/>
                    <a:pt x="26205360" y="30480"/>
                  </a:cubicBezTo>
                  <a:cubicBezTo>
                    <a:pt x="24841525" y="26670"/>
                    <a:pt x="23455331" y="25400"/>
                    <a:pt x="22091494" y="22860"/>
                  </a:cubicBezTo>
                  <a:cubicBezTo>
                    <a:pt x="21890273" y="22860"/>
                    <a:pt x="21666693" y="22860"/>
                    <a:pt x="21465471" y="22860"/>
                  </a:cubicBezTo>
                  <a:cubicBezTo>
                    <a:pt x="21130102" y="22860"/>
                    <a:pt x="20794732" y="22860"/>
                    <a:pt x="20481720" y="22860"/>
                  </a:cubicBezTo>
                  <a:cubicBezTo>
                    <a:pt x="19766266" y="22860"/>
                    <a:pt x="19050809" y="22860"/>
                    <a:pt x="18357712" y="24130"/>
                  </a:cubicBezTo>
                  <a:cubicBezTo>
                    <a:pt x="17754046" y="25400"/>
                    <a:pt x="7581168" y="29210"/>
                    <a:pt x="6977503" y="29210"/>
                  </a:cubicBezTo>
                  <a:cubicBezTo>
                    <a:pt x="5993753" y="29210"/>
                    <a:pt x="5010002" y="26670"/>
                    <a:pt x="4026251" y="33020"/>
                  </a:cubicBezTo>
                  <a:cubicBezTo>
                    <a:pt x="3512017" y="36830"/>
                    <a:pt x="3020142" y="36830"/>
                    <a:pt x="2528266" y="38100"/>
                  </a:cubicBezTo>
                  <a:cubicBezTo>
                    <a:pt x="1678663" y="41910"/>
                    <a:pt x="829060" y="45720"/>
                    <a:pt x="45935" y="50800"/>
                  </a:cubicBezTo>
                  <a:cubicBezTo>
                    <a:pt x="33235" y="50800"/>
                    <a:pt x="30695" y="53340"/>
                    <a:pt x="29425" y="116851"/>
                  </a:cubicBezTo>
                  <a:cubicBezTo>
                    <a:pt x="28155" y="400466"/>
                    <a:pt x="28155" y="684081"/>
                    <a:pt x="26885" y="967696"/>
                  </a:cubicBezTo>
                  <a:cubicBezTo>
                    <a:pt x="25615" y="1440388"/>
                    <a:pt x="23075" y="1897323"/>
                    <a:pt x="21805" y="2370014"/>
                  </a:cubicBezTo>
                  <a:cubicBezTo>
                    <a:pt x="16725" y="2874218"/>
                    <a:pt x="23075" y="15195710"/>
                    <a:pt x="25615" y="15699913"/>
                  </a:cubicBezTo>
                  <a:cubicBezTo>
                    <a:pt x="25615" y="16235631"/>
                    <a:pt x="25615" y="16787104"/>
                    <a:pt x="26885" y="17322822"/>
                  </a:cubicBezTo>
                  <a:cubicBezTo>
                    <a:pt x="26885" y="17716731"/>
                    <a:pt x="29425" y="18110640"/>
                    <a:pt x="29425" y="18504551"/>
                  </a:cubicBezTo>
                  <a:cubicBezTo>
                    <a:pt x="29425" y="18929972"/>
                    <a:pt x="29425" y="19355395"/>
                    <a:pt x="28155" y="19753148"/>
                  </a:cubicBezTo>
                  <a:cubicBezTo>
                    <a:pt x="28155" y="19756957"/>
                    <a:pt x="28155" y="19759498"/>
                    <a:pt x="28155" y="19763307"/>
                  </a:cubicBezTo>
                  <a:cubicBezTo>
                    <a:pt x="28155" y="19773467"/>
                    <a:pt x="31965" y="19777277"/>
                    <a:pt x="40855" y="19777277"/>
                  </a:cubicBezTo>
                  <a:cubicBezTo>
                    <a:pt x="180679" y="19777277"/>
                    <a:pt x="493691" y="19778548"/>
                    <a:pt x="784344" y="19778548"/>
                  </a:cubicBezTo>
                  <a:cubicBezTo>
                    <a:pt x="1209146" y="19778548"/>
                    <a:pt x="1656305" y="19776007"/>
                    <a:pt x="2081107" y="19778548"/>
                  </a:cubicBezTo>
                  <a:cubicBezTo>
                    <a:pt x="2774204" y="19782357"/>
                    <a:pt x="3467301" y="19784898"/>
                    <a:pt x="4160399" y="19783627"/>
                  </a:cubicBezTo>
                  <a:cubicBezTo>
                    <a:pt x="4607558" y="19782357"/>
                    <a:pt x="5032359" y="19784898"/>
                    <a:pt x="5479519" y="19784898"/>
                  </a:cubicBezTo>
                  <a:cubicBezTo>
                    <a:pt x="6127900" y="19784898"/>
                    <a:pt x="6776281" y="19783627"/>
                    <a:pt x="7424663" y="19784898"/>
                  </a:cubicBezTo>
                  <a:cubicBezTo>
                    <a:pt x="8386056" y="19786167"/>
                    <a:pt x="18939019" y="19776007"/>
                    <a:pt x="19922771" y="19778548"/>
                  </a:cubicBezTo>
                  <a:cubicBezTo>
                    <a:pt x="20347571" y="19779817"/>
                    <a:pt x="20772372" y="19781087"/>
                    <a:pt x="21174817" y="19781087"/>
                  </a:cubicBezTo>
                  <a:cubicBezTo>
                    <a:pt x="21912631" y="19783627"/>
                    <a:pt x="22628085" y="19779817"/>
                    <a:pt x="23365899" y="19783627"/>
                  </a:cubicBezTo>
                  <a:cubicBezTo>
                    <a:pt x="23969563" y="19786167"/>
                    <a:pt x="24573228" y="19786167"/>
                    <a:pt x="25176894" y="19788707"/>
                  </a:cubicBezTo>
                  <a:cubicBezTo>
                    <a:pt x="26071213" y="19792517"/>
                    <a:pt x="26965533" y="19795057"/>
                    <a:pt x="27859851" y="19796327"/>
                  </a:cubicBezTo>
                  <a:cubicBezTo>
                    <a:pt x="28195220" y="19796327"/>
                    <a:pt x="28257070" y="19795057"/>
                    <a:pt x="28277391" y="197950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-116025" y="1195713"/>
            <a:ext cx="14000947" cy="1501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55"/>
              </a:lnSpc>
            </a:pPr>
            <a:r>
              <a:rPr lang="en-US" sz="8754">
                <a:solidFill>
                  <a:srgbClr val="FF751F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重要日期提醒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37960" y="156159"/>
            <a:ext cx="1581480" cy="1745082"/>
          </a:xfrm>
          <a:custGeom>
            <a:avLst/>
            <a:gdLst/>
            <a:ahLst/>
            <a:cxnLst/>
            <a:rect r="r" b="b" t="t" l="l"/>
            <a:pathLst>
              <a:path h="1745082" w="1581480">
                <a:moveTo>
                  <a:pt x="0" y="0"/>
                </a:moveTo>
                <a:lnTo>
                  <a:pt x="1581480" y="0"/>
                </a:lnTo>
                <a:lnTo>
                  <a:pt x="1581480" y="1745082"/>
                </a:lnTo>
                <a:lnTo>
                  <a:pt x="0" y="1745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81304" y="6141481"/>
            <a:ext cx="3100502" cy="4145519"/>
          </a:xfrm>
          <a:custGeom>
            <a:avLst/>
            <a:gdLst/>
            <a:ahLst/>
            <a:cxnLst/>
            <a:rect r="r" b="b" t="t" l="l"/>
            <a:pathLst>
              <a:path h="4145519" w="3100502">
                <a:moveTo>
                  <a:pt x="0" y="0"/>
                </a:moveTo>
                <a:lnTo>
                  <a:pt x="3100502" y="0"/>
                </a:lnTo>
                <a:lnTo>
                  <a:pt x="3100502" y="4145519"/>
                </a:lnTo>
                <a:lnTo>
                  <a:pt x="0" y="4145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0529" y="2927740"/>
            <a:ext cx="8533656" cy="7046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93"/>
              </a:lnSpc>
            </a:pPr>
            <a:r>
              <a:rPr lang="en-US" sz="5781">
                <a:solidFill>
                  <a:srgbClr val="FF66C4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1月24日(六)  寒假開始</a:t>
            </a:r>
          </a:p>
          <a:p>
            <a:pPr algn="l">
              <a:lnSpc>
                <a:spcPts val="8093"/>
              </a:lnSpc>
            </a:pPr>
            <a:r>
              <a:rPr lang="en-US" sz="5781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1月26日-1月30日  直排輪</a:t>
            </a:r>
          </a:p>
          <a:p>
            <a:pPr algn="l">
              <a:lnSpc>
                <a:spcPts val="8093"/>
              </a:lnSpc>
            </a:pPr>
            <a:r>
              <a:rPr lang="en-US" sz="5781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1月28日-1月30日  台師大營隊</a:t>
            </a:r>
          </a:p>
          <a:p>
            <a:pPr algn="l">
              <a:lnSpc>
                <a:spcPts val="8093"/>
              </a:lnSpc>
            </a:pPr>
            <a:r>
              <a:rPr lang="en-US" sz="5781">
                <a:solidFill>
                  <a:srgbClr val="000000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2月2日-2月6日  學習扶助</a:t>
            </a:r>
          </a:p>
          <a:p>
            <a:pPr algn="l">
              <a:lnSpc>
                <a:spcPts val="8093"/>
              </a:lnSpc>
            </a:pPr>
            <a:r>
              <a:rPr lang="en-US" sz="5781">
                <a:solidFill>
                  <a:srgbClr val="FF66C4"/>
                </a:solidFill>
                <a:latin typeface="可畫妞妞體-繁"/>
                <a:ea typeface="可畫妞妞體-繁"/>
                <a:cs typeface="可畫妞妞體-繁"/>
                <a:sym typeface="可畫妞妞體-繁"/>
              </a:rPr>
              <a:t>2月23日(一)開學/正式上課</a:t>
            </a:r>
          </a:p>
          <a:p>
            <a:pPr algn="l">
              <a:lnSpc>
                <a:spcPts val="162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37219" y="2030809"/>
            <a:ext cx="13859660" cy="7778734"/>
          </a:xfrm>
          <a:custGeom>
            <a:avLst/>
            <a:gdLst/>
            <a:ahLst/>
            <a:cxnLst/>
            <a:rect r="r" b="b" t="t" l="l"/>
            <a:pathLst>
              <a:path h="7778734" w="13859660">
                <a:moveTo>
                  <a:pt x="0" y="0"/>
                </a:moveTo>
                <a:lnTo>
                  <a:pt x="13859660" y="0"/>
                </a:lnTo>
                <a:lnTo>
                  <a:pt x="13859660" y="7778734"/>
                </a:lnTo>
                <a:lnTo>
                  <a:pt x="0" y="7778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1600217" y="146685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7912" y="4715945"/>
            <a:ext cx="3523804" cy="120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00BF63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防詐宣導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16265" y="2317624"/>
            <a:ext cx="13858867" cy="7743642"/>
          </a:xfrm>
          <a:custGeom>
            <a:avLst/>
            <a:gdLst/>
            <a:ahLst/>
            <a:cxnLst/>
            <a:rect r="r" b="b" t="t" l="l"/>
            <a:pathLst>
              <a:path h="7743642" w="13858867">
                <a:moveTo>
                  <a:pt x="0" y="0"/>
                </a:moveTo>
                <a:lnTo>
                  <a:pt x="13858868" y="0"/>
                </a:lnTo>
                <a:lnTo>
                  <a:pt x="13858868" y="7743642"/>
                </a:lnTo>
                <a:lnTo>
                  <a:pt x="0" y="7743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57982" y="146685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600217" y="146685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7912" y="4715945"/>
            <a:ext cx="3523804" cy="120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00BF63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防詐宣導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682346" y="1028700"/>
            <a:ext cx="7576954" cy="8229600"/>
            <a:chOff x="0" y="0"/>
            <a:chExt cx="16856777" cy="183087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0160" y="16510"/>
              <a:ext cx="16833917" cy="18280807"/>
            </a:xfrm>
            <a:custGeom>
              <a:avLst/>
              <a:gdLst/>
              <a:ahLst/>
              <a:cxnLst/>
              <a:rect r="r" b="b" t="t" l="l"/>
              <a:pathLst>
                <a:path h="18280807" w="16833917">
                  <a:moveTo>
                    <a:pt x="16833917" y="18280807"/>
                  </a:moveTo>
                  <a:lnTo>
                    <a:pt x="0" y="18273186"/>
                  </a:lnTo>
                  <a:lnTo>
                    <a:pt x="0" y="6353488"/>
                  </a:lnTo>
                  <a:lnTo>
                    <a:pt x="17780" y="19050"/>
                  </a:lnTo>
                  <a:lnTo>
                    <a:pt x="8393038" y="0"/>
                  </a:lnTo>
                  <a:lnTo>
                    <a:pt x="168148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15" y="0"/>
              <a:ext cx="16858262" cy="18306771"/>
            </a:xfrm>
            <a:custGeom>
              <a:avLst/>
              <a:gdLst/>
              <a:ahLst/>
              <a:cxnLst/>
              <a:rect r="r" b="b" t="t" l="l"/>
              <a:pathLst>
                <a:path h="18306771" w="16858262">
                  <a:moveTo>
                    <a:pt x="16825242" y="21590"/>
                  </a:moveTo>
                  <a:cubicBezTo>
                    <a:pt x="16826512" y="34290"/>
                    <a:pt x="16826512" y="44450"/>
                    <a:pt x="16827782" y="54610"/>
                  </a:cubicBezTo>
                  <a:cubicBezTo>
                    <a:pt x="16830323" y="345661"/>
                    <a:pt x="16831592" y="753104"/>
                    <a:pt x="16834132" y="1145996"/>
                  </a:cubicBezTo>
                  <a:cubicBezTo>
                    <a:pt x="16834132" y="1713506"/>
                    <a:pt x="16846832" y="12903639"/>
                    <a:pt x="16853182" y="13471148"/>
                  </a:cubicBezTo>
                  <a:cubicBezTo>
                    <a:pt x="16859532" y="14329688"/>
                    <a:pt x="16855723" y="15202781"/>
                    <a:pt x="16855723" y="16061320"/>
                  </a:cubicBezTo>
                  <a:cubicBezTo>
                    <a:pt x="16855723" y="16818001"/>
                    <a:pt x="16856992" y="17516475"/>
                    <a:pt x="16858262" y="18246516"/>
                  </a:cubicBezTo>
                  <a:cubicBezTo>
                    <a:pt x="16858262" y="18268107"/>
                    <a:pt x="16858262" y="18282076"/>
                    <a:pt x="16858262" y="18306207"/>
                  </a:cubicBezTo>
                  <a:cubicBezTo>
                    <a:pt x="16835401" y="18306207"/>
                    <a:pt x="16815082" y="18307476"/>
                    <a:pt x="16745627" y="18306207"/>
                  </a:cubicBezTo>
                  <a:cubicBezTo>
                    <a:pt x="15882180" y="18301126"/>
                    <a:pt x="15005451" y="18307476"/>
                    <a:pt x="14142006" y="18302396"/>
                  </a:cubicBezTo>
                  <a:cubicBezTo>
                    <a:pt x="13623938" y="18298587"/>
                    <a:pt x="13119155" y="18301126"/>
                    <a:pt x="12601088" y="18298587"/>
                  </a:cubicBezTo>
                  <a:cubicBezTo>
                    <a:pt x="12361979" y="18297316"/>
                    <a:pt x="12122871" y="18296046"/>
                    <a:pt x="11883763" y="18294776"/>
                  </a:cubicBezTo>
                  <a:cubicBezTo>
                    <a:pt x="11737642" y="18294776"/>
                    <a:pt x="11604804" y="18296046"/>
                    <a:pt x="11458681" y="18296046"/>
                  </a:cubicBezTo>
                  <a:cubicBezTo>
                    <a:pt x="11086736" y="18294776"/>
                    <a:pt x="10063884" y="18296046"/>
                    <a:pt x="9691939" y="18294776"/>
                  </a:cubicBezTo>
                  <a:cubicBezTo>
                    <a:pt x="9426264" y="18293507"/>
                    <a:pt x="4112751" y="18302396"/>
                    <a:pt x="3847076" y="18301126"/>
                  </a:cubicBezTo>
                  <a:cubicBezTo>
                    <a:pt x="3780656" y="18301126"/>
                    <a:pt x="3700954" y="18302396"/>
                    <a:pt x="3634535" y="18302396"/>
                  </a:cubicBezTo>
                  <a:cubicBezTo>
                    <a:pt x="3475130" y="18302396"/>
                    <a:pt x="3329008" y="18303666"/>
                    <a:pt x="3169603" y="18303666"/>
                  </a:cubicBezTo>
                  <a:cubicBezTo>
                    <a:pt x="2771089" y="18303666"/>
                    <a:pt x="2385859" y="18302396"/>
                    <a:pt x="1987346" y="18301126"/>
                  </a:cubicBezTo>
                  <a:cubicBezTo>
                    <a:pt x="1748238" y="18299857"/>
                    <a:pt x="1509130" y="18298587"/>
                    <a:pt x="1283306" y="18297316"/>
                  </a:cubicBezTo>
                  <a:cubicBezTo>
                    <a:pt x="858225" y="18296046"/>
                    <a:pt x="433144" y="18294776"/>
                    <a:pt x="44665" y="18294776"/>
                  </a:cubicBezTo>
                  <a:cubicBezTo>
                    <a:pt x="34505" y="18294776"/>
                    <a:pt x="25615" y="18294776"/>
                    <a:pt x="15455" y="18293507"/>
                  </a:cubicBezTo>
                  <a:cubicBezTo>
                    <a:pt x="6565" y="18292237"/>
                    <a:pt x="1485" y="18285887"/>
                    <a:pt x="4025" y="18276996"/>
                  </a:cubicBezTo>
                  <a:cubicBezTo>
                    <a:pt x="12915" y="18244052"/>
                    <a:pt x="9105" y="17880264"/>
                    <a:pt x="7835" y="17501924"/>
                  </a:cubicBezTo>
                  <a:cubicBezTo>
                    <a:pt x="6565" y="16730692"/>
                    <a:pt x="2755" y="15974011"/>
                    <a:pt x="4025" y="15202781"/>
                  </a:cubicBezTo>
                  <a:cubicBezTo>
                    <a:pt x="1485" y="14242380"/>
                    <a:pt x="-3595" y="2353772"/>
                    <a:pt x="4025" y="1378820"/>
                  </a:cubicBezTo>
                  <a:cubicBezTo>
                    <a:pt x="5295" y="1189650"/>
                    <a:pt x="4025" y="985928"/>
                    <a:pt x="5295" y="796758"/>
                  </a:cubicBezTo>
                  <a:cubicBezTo>
                    <a:pt x="6565" y="491177"/>
                    <a:pt x="9105" y="156491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101049" y="30480"/>
                    <a:pt x="313590" y="29210"/>
                  </a:cubicBezTo>
                  <a:cubicBezTo>
                    <a:pt x="672252" y="25400"/>
                    <a:pt x="1030914" y="22860"/>
                    <a:pt x="1402860" y="20320"/>
                  </a:cubicBezTo>
                  <a:cubicBezTo>
                    <a:pt x="1655252" y="17780"/>
                    <a:pt x="1907643" y="16510"/>
                    <a:pt x="2146752" y="13970"/>
                  </a:cubicBezTo>
                  <a:cubicBezTo>
                    <a:pt x="2385859" y="11430"/>
                    <a:pt x="2638251" y="8890"/>
                    <a:pt x="2877360" y="8890"/>
                  </a:cubicBezTo>
                  <a:cubicBezTo>
                    <a:pt x="3143035" y="7620"/>
                    <a:pt x="3408711" y="10160"/>
                    <a:pt x="3674386" y="8890"/>
                  </a:cubicBezTo>
                  <a:cubicBezTo>
                    <a:pt x="4006481" y="8890"/>
                    <a:pt x="10024033" y="6350"/>
                    <a:pt x="10356128" y="5080"/>
                  </a:cubicBezTo>
                  <a:cubicBezTo>
                    <a:pt x="10674939" y="3810"/>
                    <a:pt x="10993750" y="2540"/>
                    <a:pt x="11325845" y="2540"/>
                  </a:cubicBezTo>
                  <a:cubicBezTo>
                    <a:pt x="11870480" y="1270"/>
                    <a:pt x="12401831" y="0"/>
                    <a:pt x="12946466" y="0"/>
                  </a:cubicBezTo>
                  <a:cubicBezTo>
                    <a:pt x="13172290" y="0"/>
                    <a:pt x="13411398" y="2540"/>
                    <a:pt x="13637221" y="2540"/>
                  </a:cubicBezTo>
                  <a:cubicBezTo>
                    <a:pt x="14261560" y="3810"/>
                    <a:pt x="14899182" y="5080"/>
                    <a:pt x="15523519" y="7620"/>
                  </a:cubicBezTo>
                  <a:cubicBezTo>
                    <a:pt x="15855613" y="8890"/>
                    <a:pt x="16187708" y="12700"/>
                    <a:pt x="16519804" y="16510"/>
                  </a:cubicBezTo>
                  <a:cubicBezTo>
                    <a:pt x="16599506" y="16510"/>
                    <a:pt x="16679209" y="16510"/>
                    <a:pt x="16745627" y="16510"/>
                  </a:cubicBezTo>
                  <a:cubicBezTo>
                    <a:pt x="16806192" y="17780"/>
                    <a:pt x="16815082" y="20320"/>
                    <a:pt x="16825242" y="21590"/>
                  </a:cubicBezTo>
                  <a:close/>
                  <a:moveTo>
                    <a:pt x="16835401" y="18289696"/>
                  </a:moveTo>
                  <a:cubicBezTo>
                    <a:pt x="16836673" y="18273187"/>
                    <a:pt x="16837942" y="18260487"/>
                    <a:pt x="16837942" y="18247787"/>
                  </a:cubicBezTo>
                  <a:cubicBezTo>
                    <a:pt x="16836673" y="17443718"/>
                    <a:pt x="16835401" y="16672488"/>
                    <a:pt x="16835401" y="15843048"/>
                  </a:cubicBezTo>
                  <a:cubicBezTo>
                    <a:pt x="16835401" y="15464709"/>
                    <a:pt x="16837942" y="15086369"/>
                    <a:pt x="16836673" y="14708028"/>
                  </a:cubicBezTo>
                  <a:cubicBezTo>
                    <a:pt x="16836673" y="14358792"/>
                    <a:pt x="16835401" y="13995003"/>
                    <a:pt x="16834132" y="13645767"/>
                  </a:cubicBezTo>
                  <a:cubicBezTo>
                    <a:pt x="16829051" y="13107360"/>
                    <a:pt x="16817623" y="1960881"/>
                    <a:pt x="16817623" y="1422475"/>
                  </a:cubicBezTo>
                  <a:cubicBezTo>
                    <a:pt x="16815082" y="971377"/>
                    <a:pt x="16812542" y="505728"/>
                    <a:pt x="16810001" y="63500"/>
                  </a:cubicBezTo>
                  <a:cubicBezTo>
                    <a:pt x="16808732" y="44450"/>
                    <a:pt x="16807462" y="43180"/>
                    <a:pt x="16705777" y="41910"/>
                  </a:cubicBezTo>
                  <a:cubicBezTo>
                    <a:pt x="16665925" y="41910"/>
                    <a:pt x="16639358" y="41910"/>
                    <a:pt x="16599506" y="40640"/>
                  </a:cubicBezTo>
                  <a:cubicBezTo>
                    <a:pt x="16267411" y="36830"/>
                    <a:pt x="15922032" y="31750"/>
                    <a:pt x="15589938" y="30480"/>
                  </a:cubicBezTo>
                  <a:cubicBezTo>
                    <a:pt x="14779628" y="26670"/>
                    <a:pt x="13956033" y="25400"/>
                    <a:pt x="13145723" y="22860"/>
                  </a:cubicBezTo>
                  <a:cubicBezTo>
                    <a:pt x="13026169" y="22860"/>
                    <a:pt x="12893331" y="22860"/>
                    <a:pt x="12773777" y="22860"/>
                  </a:cubicBezTo>
                  <a:cubicBezTo>
                    <a:pt x="12574520" y="22860"/>
                    <a:pt x="12375264" y="22860"/>
                    <a:pt x="12189290" y="22860"/>
                  </a:cubicBezTo>
                  <a:cubicBezTo>
                    <a:pt x="11764210" y="22860"/>
                    <a:pt x="11339128" y="22860"/>
                    <a:pt x="10927331" y="24130"/>
                  </a:cubicBezTo>
                  <a:cubicBezTo>
                    <a:pt x="10568668" y="25400"/>
                    <a:pt x="4524548" y="29210"/>
                    <a:pt x="4165886" y="29210"/>
                  </a:cubicBezTo>
                  <a:cubicBezTo>
                    <a:pt x="3581400" y="29210"/>
                    <a:pt x="2996914" y="26670"/>
                    <a:pt x="2412427" y="33020"/>
                  </a:cubicBezTo>
                  <a:cubicBezTo>
                    <a:pt x="2106900" y="36830"/>
                    <a:pt x="1814657" y="36830"/>
                    <a:pt x="1522414" y="38100"/>
                  </a:cubicBezTo>
                  <a:cubicBezTo>
                    <a:pt x="1017630" y="41910"/>
                    <a:pt x="512847" y="45720"/>
                    <a:pt x="45935" y="50800"/>
                  </a:cubicBezTo>
                  <a:cubicBezTo>
                    <a:pt x="33235" y="50800"/>
                    <a:pt x="30695" y="53340"/>
                    <a:pt x="29425" y="112837"/>
                  </a:cubicBezTo>
                  <a:cubicBezTo>
                    <a:pt x="28155" y="374764"/>
                    <a:pt x="28155" y="636692"/>
                    <a:pt x="26885" y="898620"/>
                  </a:cubicBezTo>
                  <a:cubicBezTo>
                    <a:pt x="25615" y="1335166"/>
                    <a:pt x="23075" y="1757161"/>
                    <a:pt x="21805" y="2193707"/>
                  </a:cubicBezTo>
                  <a:cubicBezTo>
                    <a:pt x="16725" y="2659356"/>
                    <a:pt x="23075" y="14038658"/>
                    <a:pt x="25615" y="14504307"/>
                  </a:cubicBezTo>
                  <a:cubicBezTo>
                    <a:pt x="25615" y="14999060"/>
                    <a:pt x="25615" y="15508363"/>
                    <a:pt x="26885" y="16003116"/>
                  </a:cubicBezTo>
                  <a:cubicBezTo>
                    <a:pt x="26885" y="16366903"/>
                    <a:pt x="29425" y="16730692"/>
                    <a:pt x="29425" y="17094481"/>
                  </a:cubicBezTo>
                  <a:cubicBezTo>
                    <a:pt x="29425" y="17487371"/>
                    <a:pt x="29425" y="17880264"/>
                    <a:pt x="28155" y="18247787"/>
                  </a:cubicBezTo>
                  <a:cubicBezTo>
                    <a:pt x="28155" y="18251596"/>
                    <a:pt x="28155" y="18254137"/>
                    <a:pt x="28155" y="18257946"/>
                  </a:cubicBezTo>
                  <a:cubicBezTo>
                    <a:pt x="28155" y="18268107"/>
                    <a:pt x="31965" y="18271917"/>
                    <a:pt x="40855" y="18271917"/>
                  </a:cubicBezTo>
                  <a:cubicBezTo>
                    <a:pt x="127617" y="18271917"/>
                    <a:pt x="313590" y="18273187"/>
                    <a:pt x="486279" y="18273187"/>
                  </a:cubicBezTo>
                  <a:cubicBezTo>
                    <a:pt x="738671" y="18273187"/>
                    <a:pt x="1004346" y="18270646"/>
                    <a:pt x="1256738" y="18273187"/>
                  </a:cubicBezTo>
                  <a:cubicBezTo>
                    <a:pt x="1668535" y="18276996"/>
                    <a:pt x="2080333" y="18279537"/>
                    <a:pt x="2492130" y="18278267"/>
                  </a:cubicBezTo>
                  <a:cubicBezTo>
                    <a:pt x="2757806" y="18276996"/>
                    <a:pt x="3010197" y="18279537"/>
                    <a:pt x="3275873" y="18279537"/>
                  </a:cubicBezTo>
                  <a:cubicBezTo>
                    <a:pt x="3661103" y="18279537"/>
                    <a:pt x="4046332" y="18278267"/>
                    <a:pt x="4431562" y="18279537"/>
                  </a:cubicBezTo>
                  <a:cubicBezTo>
                    <a:pt x="5002765" y="18280807"/>
                    <a:pt x="11272709" y="18270646"/>
                    <a:pt x="11857196" y="18273187"/>
                  </a:cubicBezTo>
                  <a:cubicBezTo>
                    <a:pt x="12109588" y="18274457"/>
                    <a:pt x="12361979" y="18275726"/>
                    <a:pt x="12601088" y="18275726"/>
                  </a:cubicBezTo>
                  <a:cubicBezTo>
                    <a:pt x="13039453" y="18278267"/>
                    <a:pt x="13464533" y="18274457"/>
                    <a:pt x="13902898" y="18278267"/>
                  </a:cubicBezTo>
                  <a:cubicBezTo>
                    <a:pt x="14261560" y="18280807"/>
                    <a:pt x="14620222" y="18280807"/>
                    <a:pt x="14978884" y="18283346"/>
                  </a:cubicBezTo>
                  <a:cubicBezTo>
                    <a:pt x="15510236" y="18287157"/>
                    <a:pt x="16041586" y="18289696"/>
                    <a:pt x="16572938" y="18290967"/>
                  </a:cubicBezTo>
                  <a:cubicBezTo>
                    <a:pt x="16772194" y="18290967"/>
                    <a:pt x="16815082" y="18289696"/>
                    <a:pt x="16835401" y="1828969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029955" y="0"/>
            <a:ext cx="10240104" cy="10240104"/>
          </a:xfrm>
          <a:custGeom>
            <a:avLst/>
            <a:gdLst/>
            <a:ahLst/>
            <a:cxnLst/>
            <a:rect r="r" b="b" t="t" l="l"/>
            <a:pathLst>
              <a:path h="10240104" w="10240104">
                <a:moveTo>
                  <a:pt x="0" y="0"/>
                </a:moveTo>
                <a:lnTo>
                  <a:pt x="10240104" y="0"/>
                </a:lnTo>
                <a:lnTo>
                  <a:pt x="10240104" y="10240104"/>
                </a:lnTo>
                <a:lnTo>
                  <a:pt x="0" y="10240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710904" y="17694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7856" y="4748193"/>
            <a:ext cx="3523804" cy="120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00BF63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防詐宣導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92644" y="0"/>
            <a:ext cx="10718466" cy="10718466"/>
          </a:xfrm>
          <a:custGeom>
            <a:avLst/>
            <a:gdLst/>
            <a:ahLst/>
            <a:cxnLst/>
            <a:rect r="r" b="b" t="t" l="l"/>
            <a:pathLst>
              <a:path h="10718466" w="10718466">
                <a:moveTo>
                  <a:pt x="0" y="0"/>
                </a:moveTo>
                <a:lnTo>
                  <a:pt x="10718466" y="0"/>
                </a:lnTo>
                <a:lnTo>
                  <a:pt x="10718466" y="10718466"/>
                </a:lnTo>
                <a:lnTo>
                  <a:pt x="0" y="10718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57982" y="146685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600217" y="146685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7390" y="5000625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交通安全宣導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65815" y="0"/>
            <a:ext cx="11222185" cy="10287000"/>
          </a:xfrm>
          <a:custGeom>
            <a:avLst/>
            <a:gdLst/>
            <a:ahLst/>
            <a:cxnLst/>
            <a:rect r="r" b="b" t="t" l="l"/>
            <a:pathLst>
              <a:path h="10287000" w="11222185">
                <a:moveTo>
                  <a:pt x="0" y="0"/>
                </a:moveTo>
                <a:lnTo>
                  <a:pt x="11222185" y="0"/>
                </a:lnTo>
                <a:lnTo>
                  <a:pt x="112221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545" r="0" b="-454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57982" y="146685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600217" y="146685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7317" y="4764317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交通安全宣導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29" t="0" r="-3029" b="-333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5156" y="0"/>
            <a:ext cx="8554952" cy="10572761"/>
          </a:xfrm>
          <a:custGeom>
            <a:avLst/>
            <a:gdLst/>
            <a:ahLst/>
            <a:cxnLst/>
            <a:rect r="r" b="b" t="t" l="l"/>
            <a:pathLst>
              <a:path h="10572761" w="8554952">
                <a:moveTo>
                  <a:pt x="0" y="0"/>
                </a:moveTo>
                <a:lnTo>
                  <a:pt x="8554952" y="0"/>
                </a:lnTo>
                <a:lnTo>
                  <a:pt x="8554952" y="10572761"/>
                </a:lnTo>
                <a:lnTo>
                  <a:pt x="0" y="10572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06" r="-2638" b="-190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57982" y="146685"/>
            <a:ext cx="6776706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600217" y="146685"/>
            <a:ext cx="9421323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東海國小114學年度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學生寒假生活事項宣導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05042" y="4616968"/>
            <a:ext cx="5286108" cy="119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0"/>
              </a:lnSpc>
              <a:spcBef>
                <a:spcPct val="0"/>
              </a:spcBef>
            </a:pPr>
            <a:r>
              <a:rPr lang="en-US" sz="6964">
                <a:solidFill>
                  <a:srgbClr val="FE5652"/>
                </a:solidFill>
                <a:latin typeface="杨任东竹石体"/>
                <a:ea typeface="杨任东竹石体"/>
                <a:cs typeface="杨任东竹石体"/>
                <a:sym typeface="杨任东竹石体"/>
              </a:rPr>
              <a:t>交通安全宣導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DAG_Gq8gEp0</dc:identifier>
  <dcterms:modified xsi:type="dcterms:W3CDTF">2011-08-01T06:04:30Z</dcterms:modified>
  <cp:revision>1</cp:revision>
  <dc:title>寒假生活須知</dc:title>
</cp:coreProperties>
</file>