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Zilla Slab SemiBold"/>
      <p:bold r:id="rId43"/>
    </p:embeddedFont>
    <p:embeddedFont>
      <p:font typeface="Montserrat"/>
      <p:regular r:id="rId44"/>
      <p:bold r:id="rId45"/>
      <p:italic r:id="rId46"/>
      <p:boldItalic r:id="rId47"/>
    </p:embeddedFont>
    <p:embeddedFont>
      <p:font typeface="Montserrat Light"/>
      <p:regular r:id="rId48"/>
      <p:bold r:id="rId49"/>
      <p:italic r:id="rId50"/>
      <p:boldItalic r:id="rId51"/>
    </p:embeddedFont>
    <p:embeddedFont>
      <p:font typeface="Century Gothic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910">
          <p15:clr>
            <a:srgbClr val="9AA0A6"/>
          </p15:clr>
        </p15:guide>
        <p15:guide id="4" pos="261">
          <p15:clr>
            <a:srgbClr val="9AA0A6"/>
          </p15:clr>
        </p15:guide>
        <p15:guide id="5" pos="2019">
          <p15:clr>
            <a:srgbClr val="9AA0A6"/>
          </p15:clr>
        </p15:guide>
        <p15:guide id="6" pos="2449">
          <p15:clr>
            <a:srgbClr val="9AA0A6"/>
          </p15:clr>
        </p15:guide>
        <p15:guide id="7" pos="5607">
          <p15:clr>
            <a:srgbClr val="9AA0A6"/>
          </p15:clr>
        </p15:guide>
        <p15:guide id="8" orient="horz" pos="2776">
          <p15:clr>
            <a:srgbClr val="9AA0A6"/>
          </p15:clr>
        </p15:guide>
        <p15:guide id="9" pos="584">
          <p15:clr>
            <a:srgbClr val="FA7B17"/>
          </p15:clr>
        </p15:guide>
        <p15:guide id="10" pos="4932">
          <p15:clr>
            <a:srgbClr val="EA433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910" orient="horz"/>
        <p:guide pos="261"/>
        <p:guide pos="2019"/>
        <p:guide pos="2449"/>
        <p:guide pos="5607"/>
        <p:guide pos="2776" orient="horz"/>
        <p:guide pos="584"/>
        <p:guide pos="493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Montserrat-regular.fntdata"/><Relationship Id="rId43" Type="http://schemas.openxmlformats.org/officeDocument/2006/relationships/font" Target="fonts/ZillaSlabSemiBold-bold.fntdata"/><Relationship Id="rId46" Type="http://schemas.openxmlformats.org/officeDocument/2006/relationships/font" Target="fonts/Montserrat-italic.fntdata"/><Relationship Id="rId45" Type="http://schemas.openxmlformats.org/officeDocument/2006/relationships/font" Target="fonts/Montserra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Light-regular.fntdata"/><Relationship Id="rId47" Type="http://schemas.openxmlformats.org/officeDocument/2006/relationships/font" Target="fonts/Montserrat-boldItalic.fntdata"/><Relationship Id="rId49" Type="http://schemas.openxmlformats.org/officeDocument/2006/relationships/font" Target="fonts/MontserratLigh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Light-boldItalic.fntdata"/><Relationship Id="rId50" Type="http://schemas.openxmlformats.org/officeDocument/2006/relationships/font" Target="fonts/MontserratLight-italic.fntdata"/><Relationship Id="rId53" Type="http://schemas.openxmlformats.org/officeDocument/2006/relationships/font" Target="fonts/CenturyGothic-bold.fntdata"/><Relationship Id="rId52" Type="http://schemas.openxmlformats.org/officeDocument/2006/relationships/font" Target="fonts/CenturyGothic-regular.fntdata"/><Relationship Id="rId11" Type="http://schemas.openxmlformats.org/officeDocument/2006/relationships/slide" Target="slides/slide6.xml"/><Relationship Id="rId55" Type="http://schemas.openxmlformats.org/officeDocument/2006/relationships/font" Target="fonts/CenturyGothic-boldItalic.fntdata"/><Relationship Id="rId10" Type="http://schemas.openxmlformats.org/officeDocument/2006/relationships/slide" Target="slides/slide5.xml"/><Relationship Id="rId54" Type="http://schemas.openxmlformats.org/officeDocument/2006/relationships/font" Target="fonts/CenturyGothic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10c885151b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10c885151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10a650f5e2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10a650f5e2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10a650f5e2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10a650f5e2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想不到!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0b90341304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0b90341304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10c88514fec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10c88514fec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10f9d3759a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10f9d3759a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想不到!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10f9d3759a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6" name="Google Shape;1446;g10f9d3759a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10f9d3759a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10f9d3759a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10f9d3759a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10f9d3759a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Robot:bit</a:t>
            </a:r>
            <a:br>
              <a:rPr lang="zh-TW"/>
            </a:br>
            <a:r>
              <a:rPr lang="zh-TW"/>
              <a:t>“強大” 應不用強調　＜－－這應該是廠商推銷的用語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注意標點符號一致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Micro:bit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第四、六點與這個專題無關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自帶=內建   ←自帶應是大陸用語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10f9d3759a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10f9d3759a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0f9d3759a1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0f9d3759a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10c8960d1e3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10c8960d1e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10f9d3759a1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10f9d3759a1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10f9d3759a1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" name="Google Shape;1520;g10f9d3759a1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10f9d3759a1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10f9d3759a1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10f9d3759a1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10f9d3759a1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10f9d3759a1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9" name="Google Shape;1559;g10f9d3759a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10f9d3759a1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10f9d3759a1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10f9d3759a1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10f9d3759a1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10f9d3759a1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" name="Google Shape;1600;g10f9d3759a1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0f9d3759a1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0f9d3759a1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10f9d3759a1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4" name="Google Shape;1624;g10f9d3759a1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公分數要量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10c885151b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10c885151b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g10f9d3759a1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5" name="Google Shape;1635;g10f9d3759a1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10f9d3759a1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10f9d3759a1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0f9d3759a1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0f9d3759a1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10f9d3759a1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10f9d3759a1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10f9d3759a1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10f9d3759a1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10f9d3759a1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2" name="Google Shape;1702;g10f9d3759a1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g10f9d3759a1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3" name="Google Shape;1713;g10f9d3759a1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g10c8960d1e3_0_1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" name="Google Shape;1725;g10c8960d1e3_0_1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10a650f5e2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10a650f5e2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作品影片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0c8960d1e3_0_1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0c8960d1e3_0_1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10a650f5e2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10a650f5e2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10ee3ecf0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10ee3ecf0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10ee3ecf00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10ee3ecf00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10a650f5e2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10a650f5e2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2700000">
            <a:off x="-369787" y="672068"/>
            <a:ext cx="3848499" cy="3848499"/>
          </a:xfrm>
          <a:prstGeom prst="mathPlus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779700" y="1991825"/>
            <a:ext cx="63030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176488" y="99025"/>
            <a:ext cx="8884825" cy="4994575"/>
            <a:chOff x="176488" y="99025"/>
            <a:chExt cx="8884825" cy="4994575"/>
          </a:xfrm>
        </p:grpSpPr>
        <p:sp>
          <p:nvSpPr>
            <p:cNvPr id="13" name="Google Shape;13;p2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9000" y="13395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876825" y="7325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272388" y="42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1013" y="2486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7563" y="29116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2700000">
              <a:off x="46911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312338" y="3367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513325" y="3029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550500" y="23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781738" y="4841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52163" y="42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604538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491738" y="99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Dark">
  <p:cSld name="BLANK_2">
    <p:bg>
      <p:bgPr>
        <a:solidFill>
          <a:schemeClr val="dk1"/>
        </a:solidFill>
      </p:bgPr>
    </p:bg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1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033" name="Google Shape;1033;p11"/>
          <p:cNvGrpSpPr/>
          <p:nvPr/>
        </p:nvGrpSpPr>
        <p:grpSpPr>
          <a:xfrm>
            <a:off x="296775" y="99025"/>
            <a:ext cx="8553175" cy="4890425"/>
            <a:chOff x="296775" y="99025"/>
            <a:chExt cx="8553175" cy="4890425"/>
          </a:xfrm>
        </p:grpSpPr>
        <p:sp>
          <p:nvSpPr>
            <p:cNvPr id="1034" name="Google Shape;1034;p11"/>
            <p:cNvSpPr/>
            <p:nvPr/>
          </p:nvSpPr>
          <p:spPr>
            <a:xfrm>
              <a:off x="296775" y="16361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11"/>
            <p:cNvSpPr/>
            <p:nvPr/>
          </p:nvSpPr>
          <p:spPr>
            <a:xfrm>
              <a:off x="1561150" y="207345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11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11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11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11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11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11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11"/>
            <p:cNvSpPr/>
            <p:nvPr/>
          </p:nvSpPr>
          <p:spPr>
            <a:xfrm>
              <a:off x="550463" y="340092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11"/>
            <p:cNvSpPr/>
            <p:nvPr/>
          </p:nvSpPr>
          <p:spPr>
            <a:xfrm rot="2700000">
              <a:off x="43863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11"/>
            <p:cNvSpPr/>
            <p:nvPr/>
          </p:nvSpPr>
          <p:spPr>
            <a:xfrm>
              <a:off x="4324888" y="19730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11"/>
            <p:cNvSpPr/>
            <p:nvPr/>
          </p:nvSpPr>
          <p:spPr>
            <a:xfrm>
              <a:off x="5159938" y="359627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11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11"/>
            <p:cNvSpPr/>
            <p:nvPr/>
          </p:nvSpPr>
          <p:spPr>
            <a:xfrm>
              <a:off x="2625313" y="278865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5724363" y="228322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6353913" y="219502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6855338" y="288765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11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11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7604538" y="41953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5491738" y="9902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6" name="Google Shape;1066;p11"/>
          <p:cNvGrpSpPr/>
          <p:nvPr/>
        </p:nvGrpSpPr>
        <p:grpSpPr>
          <a:xfrm>
            <a:off x="176488" y="123175"/>
            <a:ext cx="8922050" cy="4970425"/>
            <a:chOff x="176488" y="123175"/>
            <a:chExt cx="8922050" cy="4970425"/>
          </a:xfrm>
        </p:grpSpPr>
        <p:sp>
          <p:nvSpPr>
            <p:cNvPr id="1067" name="Google Shape;1067;p11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11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11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11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11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1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11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11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11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11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11"/>
            <p:cNvSpPr/>
            <p:nvPr/>
          </p:nvSpPr>
          <p:spPr>
            <a:xfrm>
              <a:off x="6876825" y="7325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11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11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11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11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11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11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11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11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11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11"/>
            <p:cNvSpPr/>
            <p:nvPr/>
          </p:nvSpPr>
          <p:spPr>
            <a:xfrm>
              <a:off x="1272388" y="42997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11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11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11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11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11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11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11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11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11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11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11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11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11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11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11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11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11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11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11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11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11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11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11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11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11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11"/>
            <p:cNvSpPr/>
            <p:nvPr/>
          </p:nvSpPr>
          <p:spPr>
            <a:xfrm>
              <a:off x="7513325" y="30293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11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11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11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11"/>
            <p:cNvSpPr/>
            <p:nvPr/>
          </p:nvSpPr>
          <p:spPr>
            <a:xfrm>
              <a:off x="7550500" y="23997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11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11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11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11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11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11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11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11"/>
            <p:cNvSpPr/>
            <p:nvPr/>
          </p:nvSpPr>
          <p:spPr>
            <a:xfrm>
              <a:off x="6652163" y="42997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11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11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11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11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11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11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11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11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11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11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11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11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11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11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11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11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11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Subtle">
  <p:cSld name="BLANK_1">
    <p:bg>
      <p:bgPr>
        <a:solidFill>
          <a:schemeClr val="accent1"/>
        </a:solidFill>
      </p:bgPr>
    </p:bg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2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160" name="Google Shape;1160;p12"/>
          <p:cNvGrpSpPr/>
          <p:nvPr/>
        </p:nvGrpSpPr>
        <p:grpSpPr>
          <a:xfrm>
            <a:off x="176488" y="123175"/>
            <a:ext cx="8922050" cy="4970425"/>
            <a:chOff x="176488" y="123175"/>
            <a:chExt cx="8922050" cy="4970425"/>
          </a:xfrm>
        </p:grpSpPr>
        <p:sp>
          <p:nvSpPr>
            <p:cNvPr id="1161" name="Google Shape;1161;p12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12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12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12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12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12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12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12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12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12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12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12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12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12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12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12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12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12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12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12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12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12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12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12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12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12"/>
            <p:cNvSpPr/>
            <p:nvPr/>
          </p:nvSpPr>
          <p:spPr>
            <a:xfrm>
              <a:off x="6876825" y="7325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12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12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12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12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12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12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12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12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12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12"/>
            <p:cNvSpPr/>
            <p:nvPr/>
          </p:nvSpPr>
          <p:spPr>
            <a:xfrm>
              <a:off x="1272388" y="42997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12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12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12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12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12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12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12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12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12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12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12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12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12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12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12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12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12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12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12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12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12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12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12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12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12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12"/>
            <p:cNvSpPr/>
            <p:nvPr/>
          </p:nvSpPr>
          <p:spPr>
            <a:xfrm>
              <a:off x="7513325" y="30293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12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12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12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12"/>
            <p:cNvSpPr/>
            <p:nvPr/>
          </p:nvSpPr>
          <p:spPr>
            <a:xfrm>
              <a:off x="7550500" y="23997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12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12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12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12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12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12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12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12"/>
            <p:cNvSpPr/>
            <p:nvPr/>
          </p:nvSpPr>
          <p:spPr>
            <a:xfrm>
              <a:off x="6652163" y="42997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12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12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12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12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12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12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12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12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12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12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12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12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12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12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12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12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12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2" name="Google Shape;1252;p12"/>
          <p:cNvGrpSpPr/>
          <p:nvPr/>
        </p:nvGrpSpPr>
        <p:grpSpPr>
          <a:xfrm>
            <a:off x="296775" y="99025"/>
            <a:ext cx="8553175" cy="4890425"/>
            <a:chOff x="296775" y="99025"/>
            <a:chExt cx="8553175" cy="4890425"/>
          </a:xfrm>
        </p:grpSpPr>
        <p:sp>
          <p:nvSpPr>
            <p:cNvPr id="1253" name="Google Shape;1253;p12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54" name="Google Shape;1254;p12"/>
            <p:cNvGrpSpPr/>
            <p:nvPr/>
          </p:nvGrpSpPr>
          <p:grpSpPr>
            <a:xfrm>
              <a:off x="296775" y="99025"/>
              <a:ext cx="8553175" cy="4890425"/>
              <a:chOff x="296775" y="99025"/>
              <a:chExt cx="8553175" cy="4890425"/>
            </a:xfrm>
          </p:grpSpPr>
          <p:sp>
            <p:nvSpPr>
              <p:cNvPr id="1255" name="Google Shape;1255;p12"/>
              <p:cNvSpPr/>
              <p:nvPr/>
            </p:nvSpPr>
            <p:spPr>
              <a:xfrm>
                <a:off x="296775" y="1636100"/>
                <a:ext cx="296700" cy="296700"/>
              </a:xfrm>
              <a:prstGeom prst="mathPlus">
                <a:avLst>
                  <a:gd fmla="val 23520" name="adj1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6" name="Google Shape;1256;p12"/>
              <p:cNvSpPr/>
              <p:nvPr/>
            </p:nvSpPr>
            <p:spPr>
              <a:xfrm>
                <a:off x="316725" y="187225"/>
                <a:ext cx="256800" cy="256800"/>
              </a:xfrm>
              <a:prstGeom prst="donut">
                <a:avLst>
                  <a:gd fmla="val 24249" name="adj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7" name="Google Shape;1257;p12"/>
              <p:cNvSpPr/>
              <p:nvPr/>
            </p:nvSpPr>
            <p:spPr>
              <a:xfrm>
                <a:off x="1748600" y="5628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8" name="Google Shape;1258;p12"/>
              <p:cNvSpPr/>
              <p:nvPr/>
            </p:nvSpPr>
            <p:spPr>
              <a:xfrm>
                <a:off x="3796775" y="3528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12"/>
              <p:cNvSpPr/>
              <p:nvPr/>
            </p:nvSpPr>
            <p:spPr>
              <a:xfrm>
                <a:off x="1561150" y="20734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12"/>
              <p:cNvSpPr/>
              <p:nvPr/>
            </p:nvSpPr>
            <p:spPr>
              <a:xfrm>
                <a:off x="2874300" y="144107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1" name="Google Shape;1261;p12"/>
              <p:cNvSpPr/>
              <p:nvPr/>
            </p:nvSpPr>
            <p:spPr>
              <a:xfrm>
                <a:off x="3456625" y="178867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2" name="Google Shape;1262;p12"/>
              <p:cNvSpPr/>
              <p:nvPr/>
            </p:nvSpPr>
            <p:spPr>
              <a:xfrm>
                <a:off x="4486200" y="1379438"/>
                <a:ext cx="296700" cy="296700"/>
              </a:xfrm>
              <a:prstGeom prst="mathPlus">
                <a:avLst>
                  <a:gd fmla="val 23520" name="adj1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12"/>
              <p:cNvSpPr/>
              <p:nvPr/>
            </p:nvSpPr>
            <p:spPr>
              <a:xfrm>
                <a:off x="5491750" y="8207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4" name="Google Shape;1264;p12"/>
              <p:cNvSpPr/>
              <p:nvPr/>
            </p:nvSpPr>
            <p:spPr>
              <a:xfrm>
                <a:off x="6523725" y="1109513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5" name="Google Shape;1265;p12"/>
              <p:cNvSpPr/>
              <p:nvPr/>
            </p:nvSpPr>
            <p:spPr>
              <a:xfrm>
                <a:off x="1748588" y="39157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6" name="Google Shape;1266;p12"/>
              <p:cNvSpPr/>
              <p:nvPr/>
            </p:nvSpPr>
            <p:spPr>
              <a:xfrm>
                <a:off x="550463" y="34009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7" name="Google Shape;1267;p12"/>
              <p:cNvSpPr/>
              <p:nvPr/>
            </p:nvSpPr>
            <p:spPr>
              <a:xfrm rot="2700000">
                <a:off x="4386320" y="3492096"/>
                <a:ext cx="296561" cy="296561"/>
              </a:xfrm>
              <a:prstGeom prst="mathPlus">
                <a:avLst>
                  <a:gd fmla="val 23520" name="adj1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8" name="Google Shape;1268;p12"/>
              <p:cNvSpPr/>
              <p:nvPr/>
            </p:nvSpPr>
            <p:spPr>
              <a:xfrm>
                <a:off x="4324888" y="19730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9" name="Google Shape;1269;p12"/>
              <p:cNvSpPr/>
              <p:nvPr/>
            </p:nvSpPr>
            <p:spPr>
              <a:xfrm>
                <a:off x="5159938" y="359627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12"/>
              <p:cNvSpPr/>
              <p:nvPr/>
            </p:nvSpPr>
            <p:spPr>
              <a:xfrm>
                <a:off x="3544813" y="36389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1" name="Google Shape;1271;p12"/>
              <p:cNvSpPr/>
              <p:nvPr/>
            </p:nvSpPr>
            <p:spPr>
              <a:xfrm>
                <a:off x="2625313" y="27886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2" name="Google Shape;1272;p12"/>
              <p:cNvSpPr/>
              <p:nvPr/>
            </p:nvSpPr>
            <p:spPr>
              <a:xfrm>
                <a:off x="5724363" y="22832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12"/>
              <p:cNvSpPr/>
              <p:nvPr/>
            </p:nvSpPr>
            <p:spPr>
              <a:xfrm>
                <a:off x="6353913" y="21950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4" name="Google Shape;1274;p12"/>
              <p:cNvSpPr/>
              <p:nvPr/>
            </p:nvSpPr>
            <p:spPr>
              <a:xfrm>
                <a:off x="2962488" y="43879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5" name="Google Shape;1275;p12"/>
              <p:cNvSpPr/>
              <p:nvPr/>
            </p:nvSpPr>
            <p:spPr>
              <a:xfrm>
                <a:off x="6855338" y="28876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12"/>
              <p:cNvSpPr/>
              <p:nvPr/>
            </p:nvSpPr>
            <p:spPr>
              <a:xfrm rot="2700000">
                <a:off x="8491970" y="922321"/>
                <a:ext cx="296561" cy="296561"/>
              </a:xfrm>
              <a:prstGeom prst="mathPlus">
                <a:avLst>
                  <a:gd fmla="val 23520" name="adj1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7" name="Google Shape;1277;p12"/>
              <p:cNvSpPr/>
              <p:nvPr/>
            </p:nvSpPr>
            <p:spPr>
              <a:xfrm>
                <a:off x="8243225" y="2142900"/>
                <a:ext cx="256800" cy="256800"/>
              </a:xfrm>
              <a:prstGeom prst="donut">
                <a:avLst>
                  <a:gd fmla="val 24249" name="adj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8" name="Google Shape;1278;p12"/>
              <p:cNvSpPr/>
              <p:nvPr/>
            </p:nvSpPr>
            <p:spPr>
              <a:xfrm>
                <a:off x="8090825" y="9222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9" name="Google Shape;1279;p12"/>
              <p:cNvSpPr/>
              <p:nvPr/>
            </p:nvSpPr>
            <p:spPr>
              <a:xfrm>
                <a:off x="7320750" y="11736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0" name="Google Shape;1280;p12"/>
              <p:cNvSpPr/>
              <p:nvPr/>
            </p:nvSpPr>
            <p:spPr>
              <a:xfrm>
                <a:off x="8243213" y="4347750"/>
                <a:ext cx="296700" cy="296700"/>
              </a:xfrm>
              <a:prstGeom prst="mathPlus">
                <a:avLst>
                  <a:gd fmla="val 23520" name="adj1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Google Shape;1281;p12"/>
              <p:cNvSpPr/>
              <p:nvPr/>
            </p:nvSpPr>
            <p:spPr>
              <a:xfrm>
                <a:off x="7604538" y="41953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12"/>
              <p:cNvSpPr/>
              <p:nvPr/>
            </p:nvSpPr>
            <p:spPr>
              <a:xfrm>
                <a:off x="5400850" y="41953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12"/>
              <p:cNvSpPr/>
              <p:nvPr/>
            </p:nvSpPr>
            <p:spPr>
              <a:xfrm>
                <a:off x="922225" y="4692750"/>
                <a:ext cx="296700" cy="296700"/>
              </a:xfrm>
              <a:prstGeom prst="mathPlus">
                <a:avLst>
                  <a:gd fmla="val 23520" name="adj1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12"/>
              <p:cNvSpPr/>
              <p:nvPr/>
            </p:nvSpPr>
            <p:spPr>
              <a:xfrm>
                <a:off x="5491738" y="990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12"/>
              <p:cNvSpPr/>
              <p:nvPr/>
            </p:nvSpPr>
            <p:spPr>
              <a:xfrm>
                <a:off x="6523713" y="48329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88" name="Google Shape;1288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89" name="Google Shape;1289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92" name="Google Shape;129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标题幻灯片">
  <p:cSld name="13_标题幻灯片">
    <p:bg>
      <p:bgPr>
        <a:solidFill>
          <a:schemeClr val="lt1"/>
        </a:solidFill>
      </p:bgPr>
    </p:bg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5"/>
          <p:cNvSpPr/>
          <p:nvPr/>
        </p:nvSpPr>
        <p:spPr>
          <a:xfrm rot="-2360865">
            <a:off x="8580730" y="3812418"/>
            <a:ext cx="331690" cy="331690"/>
          </a:xfrm>
          <a:prstGeom prst="rect">
            <a:avLst/>
          </a:prstGeom>
          <a:solidFill>
            <a:schemeClr val="accent5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5" name="Google Shape;1295;p15"/>
          <p:cNvSpPr/>
          <p:nvPr/>
        </p:nvSpPr>
        <p:spPr>
          <a:xfrm rot="2558787">
            <a:off x="8038508" y="4190415"/>
            <a:ext cx="1343080" cy="1343080"/>
          </a:xfrm>
          <a:prstGeom prst="rect">
            <a:avLst/>
          </a:prstGeom>
          <a:solidFill>
            <a:schemeClr val="accent3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6" name="Google Shape;1296;p15"/>
          <p:cNvSpPr/>
          <p:nvPr/>
        </p:nvSpPr>
        <p:spPr>
          <a:xfrm rot="-999269">
            <a:off x="7373498" y="4529803"/>
            <a:ext cx="772506" cy="772506"/>
          </a:xfrm>
          <a:prstGeom prst="rect">
            <a:avLst/>
          </a:prstGeom>
          <a:solidFill>
            <a:schemeClr val="accent5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7" name="Google Shape;1297;p15"/>
          <p:cNvSpPr/>
          <p:nvPr/>
        </p:nvSpPr>
        <p:spPr>
          <a:xfrm rot="-1032266">
            <a:off x="6920887" y="4612813"/>
            <a:ext cx="198795" cy="198795"/>
          </a:xfrm>
          <a:prstGeom prst="rect">
            <a:avLst/>
          </a:prstGeom>
          <a:solidFill>
            <a:schemeClr val="accent1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8" name="Google Shape;1298;p15"/>
          <p:cNvSpPr/>
          <p:nvPr/>
        </p:nvSpPr>
        <p:spPr>
          <a:xfrm rot="-1030090">
            <a:off x="8266883" y="3616459"/>
            <a:ext cx="231725" cy="231725"/>
          </a:xfrm>
          <a:prstGeom prst="rect">
            <a:avLst/>
          </a:prstGeom>
          <a:solidFill>
            <a:schemeClr val="accent4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9" name="Google Shape;1299;p15"/>
          <p:cNvSpPr/>
          <p:nvPr/>
        </p:nvSpPr>
        <p:spPr>
          <a:xfrm rot="-1704167">
            <a:off x="522163" y="25164"/>
            <a:ext cx="502032" cy="502032"/>
          </a:xfrm>
          <a:prstGeom prst="rect">
            <a:avLst/>
          </a:prstGeom>
          <a:solidFill>
            <a:schemeClr val="accent1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0" name="Google Shape;1300;p15"/>
          <p:cNvSpPr/>
          <p:nvPr/>
        </p:nvSpPr>
        <p:spPr>
          <a:xfrm rot="-166792">
            <a:off x="-318572" y="-217149"/>
            <a:ext cx="946414" cy="946414"/>
          </a:xfrm>
          <a:prstGeom prst="rect">
            <a:avLst/>
          </a:prstGeom>
          <a:solidFill>
            <a:schemeClr val="accent5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1" name="Google Shape;1301;p15"/>
          <p:cNvSpPr/>
          <p:nvPr/>
        </p:nvSpPr>
        <p:spPr>
          <a:xfrm rot="-3014759">
            <a:off x="886160" y="694501"/>
            <a:ext cx="213450" cy="213450"/>
          </a:xfrm>
          <a:prstGeom prst="rect">
            <a:avLst/>
          </a:prstGeom>
          <a:solidFill>
            <a:schemeClr val="accent3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2" name="Google Shape;1302;p15"/>
          <p:cNvSpPr/>
          <p:nvPr/>
        </p:nvSpPr>
        <p:spPr>
          <a:xfrm rot="-4168214">
            <a:off x="983324" y="101166"/>
            <a:ext cx="153125" cy="153125"/>
          </a:xfrm>
          <a:prstGeom prst="rect">
            <a:avLst/>
          </a:prstGeom>
          <a:solidFill>
            <a:schemeClr val="accent4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3" name="Google Shape;1303;p15"/>
          <p:cNvSpPr txBox="1"/>
          <p:nvPr>
            <p:ph idx="1" type="body"/>
          </p:nvPr>
        </p:nvSpPr>
        <p:spPr>
          <a:xfrm>
            <a:off x="1285375" y="177702"/>
            <a:ext cx="42009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04" name="Google Shape;1304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/>
          <p:nvPr/>
        </p:nvSpPr>
        <p:spPr>
          <a:xfrm>
            <a:off x="231016" y="1283500"/>
            <a:ext cx="2646900" cy="2646900"/>
          </a:xfrm>
          <a:prstGeom prst="donut">
            <a:avLst>
              <a:gd fmla="val 24249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"/>
          <p:cNvSpPr txBox="1"/>
          <p:nvPr>
            <p:ph type="ctrTitle"/>
          </p:nvPr>
        </p:nvSpPr>
        <p:spPr>
          <a:xfrm>
            <a:off x="2470475" y="2118500"/>
            <a:ext cx="5296800" cy="521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109" name="Google Shape;109;p3"/>
          <p:cNvSpPr txBox="1"/>
          <p:nvPr>
            <p:ph idx="1" type="subTitle"/>
          </p:nvPr>
        </p:nvSpPr>
        <p:spPr>
          <a:xfrm>
            <a:off x="2470475" y="2736725"/>
            <a:ext cx="5296800" cy="28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0" name="Google Shape;110;p3"/>
          <p:cNvSpPr/>
          <p:nvPr/>
        </p:nvSpPr>
        <p:spPr>
          <a:xfrm>
            <a:off x="1836800" y="45202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1748600" y="1231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1320550" y="2113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979600" y="56282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1484950" y="10855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561400" y="133952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2049150" y="10854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264700" y="85022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3082938" y="745975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"/>
          <p:cNvSpPr/>
          <p:nvPr/>
        </p:nvSpPr>
        <p:spPr>
          <a:xfrm rot="2700000">
            <a:off x="2383745" y="184596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3796775" y="9517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3952800" y="14410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391600" y="8207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2577600" y="9517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3"/>
          <p:cNvSpPr/>
          <p:nvPr/>
        </p:nvSpPr>
        <p:spPr>
          <a:xfrm rot="2700000">
            <a:off x="4759370" y="248646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6353925" y="478525"/>
            <a:ext cx="256800" cy="256800"/>
          </a:xfrm>
          <a:prstGeom prst="donut">
            <a:avLst>
              <a:gd fmla="val 242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5847250" y="44102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5935450" y="12189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6468963" y="15719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5312650" y="14865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6876825" y="7325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7320750" y="2887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5015950" y="9972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3"/>
          <p:cNvSpPr/>
          <p:nvPr/>
        </p:nvSpPr>
        <p:spPr>
          <a:xfrm rot="2700000">
            <a:off x="2275195" y="4002921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477088" y="4042900"/>
            <a:ext cx="256800" cy="256800"/>
          </a:xfrm>
          <a:prstGeom prst="donut">
            <a:avLst>
              <a:gd fmla="val 242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176488" y="46045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1272388" y="42997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"/>
          <p:cNvSpPr/>
          <p:nvPr/>
        </p:nvSpPr>
        <p:spPr>
          <a:xfrm>
            <a:off x="176488" y="34942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3"/>
          <p:cNvSpPr/>
          <p:nvPr/>
        </p:nvSpPr>
        <p:spPr>
          <a:xfrm>
            <a:off x="3868488" y="4748600"/>
            <a:ext cx="256800" cy="256800"/>
          </a:xfrm>
          <a:prstGeom prst="donut">
            <a:avLst>
              <a:gd fmla="val 242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2764738" y="35824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4061488" y="34942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3"/>
          <p:cNvSpPr/>
          <p:nvPr/>
        </p:nvSpPr>
        <p:spPr>
          <a:xfrm>
            <a:off x="3544813" y="42595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5851138" y="3831400"/>
            <a:ext cx="256800" cy="256800"/>
          </a:xfrm>
          <a:prstGeom prst="donut">
            <a:avLst>
              <a:gd fmla="val 242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7024038" y="1636088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5847238" y="17004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8090813" y="38423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3"/>
          <p:cNvSpPr/>
          <p:nvPr/>
        </p:nvSpPr>
        <p:spPr>
          <a:xfrm>
            <a:off x="7601525" y="593575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8090825" y="13313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8179025" y="28876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7855350" y="17243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8884925" y="12189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"/>
          <p:cNvSpPr/>
          <p:nvPr/>
        </p:nvSpPr>
        <p:spPr>
          <a:xfrm>
            <a:off x="8596150" y="17403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"/>
          <p:cNvSpPr/>
          <p:nvPr/>
        </p:nvSpPr>
        <p:spPr>
          <a:xfrm rot="2700000">
            <a:off x="8491957" y="3296746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"/>
          <p:cNvSpPr/>
          <p:nvPr/>
        </p:nvSpPr>
        <p:spPr>
          <a:xfrm>
            <a:off x="7059813" y="4435950"/>
            <a:ext cx="256800" cy="256800"/>
          </a:xfrm>
          <a:prstGeom prst="donut">
            <a:avLst>
              <a:gd fmla="val 242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"/>
          <p:cNvSpPr/>
          <p:nvPr/>
        </p:nvSpPr>
        <p:spPr>
          <a:xfrm>
            <a:off x="7024038" y="50054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6045013" y="45562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"/>
          <p:cNvSpPr/>
          <p:nvPr/>
        </p:nvSpPr>
        <p:spPr>
          <a:xfrm>
            <a:off x="7024038" y="37271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"/>
          <p:cNvSpPr/>
          <p:nvPr/>
        </p:nvSpPr>
        <p:spPr>
          <a:xfrm>
            <a:off x="8973113" y="40429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"/>
          <p:cNvSpPr/>
          <p:nvPr/>
        </p:nvSpPr>
        <p:spPr>
          <a:xfrm>
            <a:off x="8781738" y="47648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6652163" y="42997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7767138" y="49172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4189763" y="41071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8368663" y="268525"/>
            <a:ext cx="256800" cy="256800"/>
          </a:xfrm>
          <a:prstGeom prst="donut">
            <a:avLst>
              <a:gd fmla="val 242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4744300" y="41272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5159950" y="46045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4486200" y="46686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379363" y="47970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3331463" y="47568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5694850" y="48852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6202738" y="34942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8625475" y="252675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3011863" y="204475"/>
            <a:ext cx="256800" cy="256800"/>
          </a:xfrm>
          <a:prstGeom prst="donut">
            <a:avLst>
              <a:gd fmla="val 242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"/>
          <p:cNvSpPr/>
          <p:nvPr/>
        </p:nvSpPr>
        <p:spPr>
          <a:xfrm rot="2700000">
            <a:off x="823945" y="922321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7855338" y="34009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72250" y="153185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316725" y="187225"/>
            <a:ext cx="256800" cy="256800"/>
          </a:xfrm>
          <a:prstGeom prst="donut">
            <a:avLst>
              <a:gd fmla="val 24249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1748600" y="5628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3796775" y="3528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74300" y="144107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456625" y="178867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4486200" y="1379438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5491750" y="8207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6523725" y="1109513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1748588" y="39919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550463" y="34009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"/>
          <p:cNvSpPr/>
          <p:nvPr/>
        </p:nvSpPr>
        <p:spPr>
          <a:xfrm rot="2700000">
            <a:off x="4386320" y="3492096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5159938" y="359627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3544813" y="36389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962488" y="43879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"/>
          <p:cNvSpPr/>
          <p:nvPr/>
        </p:nvSpPr>
        <p:spPr>
          <a:xfrm rot="2700000">
            <a:off x="8491970" y="922321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8243225" y="2142900"/>
            <a:ext cx="256800" cy="256800"/>
          </a:xfrm>
          <a:prstGeom prst="donut">
            <a:avLst>
              <a:gd fmla="val 24249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8090825" y="92225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7320750" y="117365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8243213" y="434775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7604538" y="41953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5400850" y="41953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922225" y="469275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91738" y="990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6523713" y="48329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4"/>
          <p:cNvGrpSpPr/>
          <p:nvPr/>
        </p:nvGrpSpPr>
        <p:grpSpPr>
          <a:xfrm>
            <a:off x="176488" y="123164"/>
            <a:ext cx="8922050" cy="4986586"/>
            <a:chOff x="176488" y="123164"/>
            <a:chExt cx="8922050" cy="4986586"/>
          </a:xfrm>
        </p:grpSpPr>
        <p:sp>
          <p:nvSpPr>
            <p:cNvPr id="201" name="Google Shape;201;p4"/>
            <p:cNvSpPr/>
            <p:nvPr/>
          </p:nvSpPr>
          <p:spPr>
            <a:xfrm>
              <a:off x="296775" y="16361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3082938" y="898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1973175" y="236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1561150" y="20734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4"/>
            <p:cNvSpPr/>
            <p:nvPr/>
          </p:nvSpPr>
          <p:spPr>
            <a:xfrm rot="2700000">
              <a:off x="5253770" y="1845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6876825" y="580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1272388" y="42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550463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 rot="2700000">
              <a:off x="43863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4324888" y="19730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563613" y="5021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5159938" y="35962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2625313" y="2788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 rot="2700000">
              <a:off x="7128357" y="2596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5724363" y="22832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7176438" y="1636088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6353913" y="2195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6855338" y="2887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7513325" y="3029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7550500" y="23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72884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7252638" y="50054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252638" y="372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6652163" y="42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7604538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 rot="2700000">
              <a:off x="18687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4656088" y="2113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1809850" y="15973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1" name="Google Shape;321;p4"/>
          <p:cNvSpPr/>
          <p:nvPr/>
        </p:nvSpPr>
        <p:spPr>
          <a:xfrm>
            <a:off x="2391150" y="779400"/>
            <a:ext cx="4361700" cy="436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"/>
          <p:cNvSpPr txBox="1"/>
          <p:nvPr>
            <p:ph idx="1" type="body"/>
          </p:nvPr>
        </p:nvSpPr>
        <p:spPr>
          <a:xfrm>
            <a:off x="2671000" y="1299400"/>
            <a:ext cx="3802200" cy="350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⦿"/>
              <a:defRPr sz="2400">
                <a:solidFill>
                  <a:schemeClr val="dk1"/>
                </a:solidFill>
              </a:defRPr>
            </a:lvl1pPr>
            <a:lvl2pPr indent="-38100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⊙"/>
              <a:defRPr sz="2400">
                <a:solidFill>
                  <a:schemeClr val="dk1"/>
                </a:solidFill>
              </a:defRPr>
            </a:lvl2pPr>
            <a:lvl3pPr indent="-381000" lvl="2" marL="1371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81000" lvl="3" marL="18288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>
                <a:solidFill>
                  <a:schemeClr val="dk1"/>
                </a:solidFill>
              </a:defRPr>
            </a:lvl4pPr>
            <a:lvl5pPr indent="-381000" lvl="4" marL="22860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5pPr>
            <a:lvl6pPr indent="-381000" lvl="5" marL="27432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6pPr>
            <a:lvl7pPr indent="-381000" lvl="6" marL="3200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>
                <a:solidFill>
                  <a:schemeClr val="dk1"/>
                </a:solidFill>
              </a:defRPr>
            </a:lvl7pPr>
            <a:lvl8pPr indent="-381000" lvl="7" marL="3657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8pPr>
            <a:lvl9pPr indent="-381000" lvl="8" marL="4114800" rtl="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3" name="Google Shape;323;p4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24" name="Google Shape;324;p4"/>
          <p:cNvSpPr/>
          <p:nvPr/>
        </p:nvSpPr>
        <p:spPr>
          <a:xfrm rot="2700000">
            <a:off x="4112944" y="318474"/>
            <a:ext cx="918107" cy="918107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5"/>
          <p:cNvGrpSpPr/>
          <p:nvPr/>
        </p:nvGrpSpPr>
        <p:grpSpPr>
          <a:xfrm>
            <a:off x="176488" y="99025"/>
            <a:ext cx="8922050" cy="4994575"/>
            <a:chOff x="176488" y="99025"/>
            <a:chExt cx="8922050" cy="4994575"/>
          </a:xfrm>
        </p:grpSpPr>
        <p:sp>
          <p:nvSpPr>
            <p:cNvPr id="327" name="Google Shape;327;p5"/>
            <p:cNvSpPr/>
            <p:nvPr/>
          </p:nvSpPr>
          <p:spPr>
            <a:xfrm>
              <a:off x="296775" y="16361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1561150" y="20734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6943550" y="65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1261463" y="438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50463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 rot="2700000">
              <a:off x="43863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324888" y="19730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159938" y="35962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2625313" y="2788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5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5724363" y="22832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6353913" y="2195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6855338" y="2887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5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7705775" y="3029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7626700" y="23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6668213" y="4452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705763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5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5491738" y="99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5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0" name="Google Shape;450;p5"/>
          <p:cNvSpPr/>
          <p:nvPr/>
        </p:nvSpPr>
        <p:spPr>
          <a:xfrm>
            <a:off x="0" y="779400"/>
            <a:ext cx="7585200" cy="35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5"/>
          <p:cNvSpPr txBox="1"/>
          <p:nvPr>
            <p:ph type="title"/>
          </p:nvPr>
        </p:nvSpPr>
        <p:spPr>
          <a:xfrm>
            <a:off x="779700" y="1156400"/>
            <a:ext cx="6025800" cy="365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52" name="Google Shape;452;p5"/>
          <p:cNvSpPr txBox="1"/>
          <p:nvPr>
            <p:ph idx="1" type="body"/>
          </p:nvPr>
        </p:nvSpPr>
        <p:spPr>
          <a:xfrm>
            <a:off x="779700" y="1616144"/>
            <a:ext cx="6025800" cy="24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⦿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⊙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53" name="Google Shape;453;p5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4" name="Google Shape;454;p5"/>
          <p:cNvSpPr/>
          <p:nvPr/>
        </p:nvSpPr>
        <p:spPr>
          <a:xfrm rot="2700000">
            <a:off x="426614" y="1198842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6"/>
          <p:cNvGrpSpPr/>
          <p:nvPr/>
        </p:nvGrpSpPr>
        <p:grpSpPr>
          <a:xfrm>
            <a:off x="176488" y="99025"/>
            <a:ext cx="8922050" cy="4994575"/>
            <a:chOff x="176488" y="99025"/>
            <a:chExt cx="8922050" cy="4994575"/>
          </a:xfrm>
        </p:grpSpPr>
        <p:sp>
          <p:nvSpPr>
            <p:cNvPr id="457" name="Google Shape;457;p6"/>
            <p:cNvSpPr/>
            <p:nvPr/>
          </p:nvSpPr>
          <p:spPr>
            <a:xfrm>
              <a:off x="296775" y="16361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6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6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1561150" y="20734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6943550" y="65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1261463" y="438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550463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 rot="2700000">
              <a:off x="43863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4324888" y="19730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5159938" y="35962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2625313" y="2788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6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5724363" y="22832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6353913" y="2195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6855338" y="2887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7705775" y="3029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7626700" y="23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6668213" y="4452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7705763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6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5491738" y="99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6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0" name="Google Shape;580;p6"/>
          <p:cNvSpPr/>
          <p:nvPr/>
        </p:nvSpPr>
        <p:spPr>
          <a:xfrm>
            <a:off x="0" y="779400"/>
            <a:ext cx="7585200" cy="35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6"/>
          <p:cNvSpPr txBox="1"/>
          <p:nvPr>
            <p:ph type="title"/>
          </p:nvPr>
        </p:nvSpPr>
        <p:spPr>
          <a:xfrm>
            <a:off x="779700" y="1156400"/>
            <a:ext cx="6025800" cy="365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82" name="Google Shape;582;p6"/>
          <p:cNvSpPr txBox="1"/>
          <p:nvPr>
            <p:ph idx="1" type="body"/>
          </p:nvPr>
        </p:nvSpPr>
        <p:spPr>
          <a:xfrm>
            <a:off x="784600" y="1616150"/>
            <a:ext cx="2854500" cy="24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⦿"/>
              <a:defRPr sz="1600"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⊙"/>
              <a:defRPr sz="1600"/>
            </a:lvl2pPr>
            <a:lvl3pPr indent="-330200" lvl="2" marL="1371600" rtl="0">
              <a:spcBef>
                <a:spcPts val="10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10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1000"/>
              </a:spcBef>
              <a:spcAft>
                <a:spcPts val="10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83" name="Google Shape;583;p6"/>
          <p:cNvSpPr txBox="1"/>
          <p:nvPr>
            <p:ph idx="2" type="body"/>
          </p:nvPr>
        </p:nvSpPr>
        <p:spPr>
          <a:xfrm>
            <a:off x="3950997" y="1616150"/>
            <a:ext cx="2854500" cy="24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⦿"/>
              <a:defRPr sz="1600"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⊙"/>
              <a:defRPr sz="1600"/>
            </a:lvl2pPr>
            <a:lvl3pPr indent="-330200" lvl="2" marL="1371600" rtl="0">
              <a:spcBef>
                <a:spcPts val="10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10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1000"/>
              </a:spcBef>
              <a:spcAft>
                <a:spcPts val="10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84" name="Google Shape;584;p6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5" name="Google Shape;585;p6"/>
          <p:cNvSpPr/>
          <p:nvPr/>
        </p:nvSpPr>
        <p:spPr>
          <a:xfrm rot="2700000">
            <a:off x="426614" y="1198842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7"/>
          <p:cNvGrpSpPr/>
          <p:nvPr/>
        </p:nvGrpSpPr>
        <p:grpSpPr>
          <a:xfrm>
            <a:off x="176488" y="99025"/>
            <a:ext cx="8922050" cy="4994575"/>
            <a:chOff x="176488" y="99025"/>
            <a:chExt cx="8922050" cy="4994575"/>
          </a:xfrm>
        </p:grpSpPr>
        <p:sp>
          <p:nvSpPr>
            <p:cNvPr id="588" name="Google Shape;588;p7"/>
            <p:cNvSpPr/>
            <p:nvPr/>
          </p:nvSpPr>
          <p:spPr>
            <a:xfrm>
              <a:off x="296775" y="16361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7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7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1561150" y="20734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7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6943550" y="65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1261463" y="438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550463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 rot="2700000">
              <a:off x="43863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4324888" y="19730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5159938" y="35962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625313" y="2788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5724363" y="22832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6353913" y="2195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6855338" y="2887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7705775" y="3029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7626700" y="23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6668213" y="4452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7705763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5491738" y="99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1" name="Google Shape;711;p7"/>
          <p:cNvSpPr/>
          <p:nvPr/>
        </p:nvSpPr>
        <p:spPr>
          <a:xfrm>
            <a:off x="0" y="779400"/>
            <a:ext cx="7585200" cy="35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7"/>
          <p:cNvSpPr txBox="1"/>
          <p:nvPr>
            <p:ph type="title"/>
          </p:nvPr>
        </p:nvSpPr>
        <p:spPr>
          <a:xfrm>
            <a:off x="779700" y="1156400"/>
            <a:ext cx="6025800" cy="365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13" name="Google Shape;713;p7"/>
          <p:cNvSpPr txBox="1"/>
          <p:nvPr>
            <p:ph idx="1" type="body"/>
          </p:nvPr>
        </p:nvSpPr>
        <p:spPr>
          <a:xfrm>
            <a:off x="784600" y="1616150"/>
            <a:ext cx="1838700" cy="244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⦿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⊙"/>
              <a:defRPr sz="1400"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14" name="Google Shape;714;p7"/>
          <p:cNvSpPr txBox="1"/>
          <p:nvPr>
            <p:ph idx="2" type="body"/>
          </p:nvPr>
        </p:nvSpPr>
        <p:spPr>
          <a:xfrm>
            <a:off x="2875699" y="1616150"/>
            <a:ext cx="1838700" cy="244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⦿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⊙"/>
              <a:defRPr sz="1400"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15" name="Google Shape;715;p7"/>
          <p:cNvSpPr txBox="1"/>
          <p:nvPr>
            <p:ph idx="3" type="body"/>
          </p:nvPr>
        </p:nvSpPr>
        <p:spPr>
          <a:xfrm>
            <a:off x="4966799" y="1616150"/>
            <a:ext cx="1838700" cy="244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⦿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⊙"/>
              <a:defRPr sz="1400"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16" name="Google Shape;716;p7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7" name="Google Shape;717;p7"/>
          <p:cNvSpPr/>
          <p:nvPr/>
        </p:nvSpPr>
        <p:spPr>
          <a:xfrm rot="2700000">
            <a:off x="426614" y="1198842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8"/>
          <p:cNvGrpSpPr/>
          <p:nvPr/>
        </p:nvGrpSpPr>
        <p:grpSpPr>
          <a:xfrm>
            <a:off x="176488" y="99025"/>
            <a:ext cx="8922050" cy="4994575"/>
            <a:chOff x="176488" y="99025"/>
            <a:chExt cx="8922050" cy="4994575"/>
          </a:xfrm>
        </p:grpSpPr>
        <p:sp>
          <p:nvSpPr>
            <p:cNvPr id="720" name="Google Shape;720;p8"/>
            <p:cNvSpPr/>
            <p:nvPr/>
          </p:nvSpPr>
          <p:spPr>
            <a:xfrm>
              <a:off x="296775" y="16361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1561150" y="20734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6943550" y="65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1261463" y="438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550463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8"/>
            <p:cNvSpPr/>
            <p:nvPr/>
          </p:nvSpPr>
          <p:spPr>
            <a:xfrm rot="2700000">
              <a:off x="43863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4324888" y="19730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8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5159938" y="35962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625313" y="2788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8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5724363" y="22832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6353913" y="2195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6855338" y="2887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8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7705775" y="3029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7626700" y="23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8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6668213" y="4452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7705763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8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8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8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5491738" y="99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8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3" name="Google Shape;843;p8"/>
          <p:cNvSpPr/>
          <p:nvPr/>
        </p:nvSpPr>
        <p:spPr>
          <a:xfrm>
            <a:off x="0" y="779400"/>
            <a:ext cx="7585200" cy="35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8"/>
          <p:cNvSpPr txBox="1"/>
          <p:nvPr>
            <p:ph type="title"/>
          </p:nvPr>
        </p:nvSpPr>
        <p:spPr>
          <a:xfrm>
            <a:off x="779700" y="1156400"/>
            <a:ext cx="6025800" cy="365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845" name="Google Shape;845;p8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46" name="Google Shape;846;p8"/>
          <p:cNvSpPr/>
          <p:nvPr/>
        </p:nvSpPr>
        <p:spPr>
          <a:xfrm rot="2700000">
            <a:off x="426614" y="1198842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lt1"/>
        </a:solidFill>
      </p:bgPr>
    </p:bg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9"/>
          <p:cNvSpPr txBox="1"/>
          <p:nvPr>
            <p:ph idx="1" type="body"/>
          </p:nvPr>
        </p:nvSpPr>
        <p:spPr>
          <a:xfrm>
            <a:off x="2031750" y="4406300"/>
            <a:ext cx="5080500" cy="30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100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849" name="Google Shape;849;p9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50" name="Google Shape;850;p9"/>
          <p:cNvSpPr/>
          <p:nvPr/>
        </p:nvSpPr>
        <p:spPr>
          <a:xfrm>
            <a:off x="296775" y="163610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9"/>
          <p:cNvSpPr/>
          <p:nvPr/>
        </p:nvSpPr>
        <p:spPr>
          <a:xfrm rot="2700000">
            <a:off x="682970" y="1969271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9"/>
          <p:cNvSpPr/>
          <p:nvPr/>
        </p:nvSpPr>
        <p:spPr>
          <a:xfrm>
            <a:off x="316725" y="187225"/>
            <a:ext cx="256800" cy="256800"/>
          </a:xfrm>
          <a:prstGeom prst="donut">
            <a:avLst>
              <a:gd fmla="val 24249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9"/>
          <p:cNvSpPr/>
          <p:nvPr/>
        </p:nvSpPr>
        <p:spPr>
          <a:xfrm>
            <a:off x="1836800" y="45202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9"/>
          <p:cNvSpPr/>
          <p:nvPr/>
        </p:nvSpPr>
        <p:spPr>
          <a:xfrm>
            <a:off x="1748600" y="12317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9"/>
          <p:cNvSpPr/>
          <p:nvPr/>
        </p:nvSpPr>
        <p:spPr>
          <a:xfrm>
            <a:off x="1320550" y="21137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9"/>
          <p:cNvSpPr/>
          <p:nvPr/>
        </p:nvSpPr>
        <p:spPr>
          <a:xfrm>
            <a:off x="979600" y="56282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9"/>
          <p:cNvSpPr/>
          <p:nvPr/>
        </p:nvSpPr>
        <p:spPr>
          <a:xfrm>
            <a:off x="561400" y="133952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9"/>
          <p:cNvSpPr/>
          <p:nvPr/>
        </p:nvSpPr>
        <p:spPr>
          <a:xfrm>
            <a:off x="1748600" y="5628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9"/>
          <p:cNvSpPr/>
          <p:nvPr/>
        </p:nvSpPr>
        <p:spPr>
          <a:xfrm>
            <a:off x="1184200" y="170047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9"/>
          <p:cNvSpPr/>
          <p:nvPr/>
        </p:nvSpPr>
        <p:spPr>
          <a:xfrm>
            <a:off x="264700" y="85022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9"/>
          <p:cNvSpPr/>
          <p:nvPr/>
        </p:nvSpPr>
        <p:spPr>
          <a:xfrm rot="2700000">
            <a:off x="2383745" y="184596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9"/>
          <p:cNvSpPr/>
          <p:nvPr/>
        </p:nvSpPr>
        <p:spPr>
          <a:xfrm>
            <a:off x="3796775" y="3528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9"/>
          <p:cNvSpPr/>
          <p:nvPr/>
        </p:nvSpPr>
        <p:spPr>
          <a:xfrm rot="2700000">
            <a:off x="4759370" y="248646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9"/>
          <p:cNvSpPr/>
          <p:nvPr/>
        </p:nvSpPr>
        <p:spPr>
          <a:xfrm>
            <a:off x="6499700" y="204475"/>
            <a:ext cx="256800" cy="256800"/>
          </a:xfrm>
          <a:prstGeom prst="donut">
            <a:avLst>
              <a:gd fmla="val 2424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9"/>
          <p:cNvSpPr/>
          <p:nvPr/>
        </p:nvSpPr>
        <p:spPr>
          <a:xfrm>
            <a:off x="5847250" y="44102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9"/>
          <p:cNvSpPr/>
          <p:nvPr/>
        </p:nvSpPr>
        <p:spPr>
          <a:xfrm>
            <a:off x="6876825" y="7325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9"/>
          <p:cNvSpPr/>
          <p:nvPr/>
        </p:nvSpPr>
        <p:spPr>
          <a:xfrm>
            <a:off x="7320750" y="28877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9"/>
          <p:cNvSpPr/>
          <p:nvPr/>
        </p:nvSpPr>
        <p:spPr>
          <a:xfrm>
            <a:off x="682900" y="2807375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9"/>
          <p:cNvSpPr/>
          <p:nvPr/>
        </p:nvSpPr>
        <p:spPr>
          <a:xfrm>
            <a:off x="477088" y="4042900"/>
            <a:ext cx="256800" cy="256800"/>
          </a:xfrm>
          <a:prstGeom prst="donut">
            <a:avLst>
              <a:gd fmla="val 2424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9"/>
          <p:cNvSpPr/>
          <p:nvPr/>
        </p:nvSpPr>
        <p:spPr>
          <a:xfrm>
            <a:off x="1173263" y="332867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9"/>
          <p:cNvSpPr/>
          <p:nvPr/>
        </p:nvSpPr>
        <p:spPr>
          <a:xfrm>
            <a:off x="176488" y="46045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9"/>
          <p:cNvSpPr/>
          <p:nvPr/>
        </p:nvSpPr>
        <p:spPr>
          <a:xfrm>
            <a:off x="1272388" y="42997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9"/>
          <p:cNvSpPr/>
          <p:nvPr/>
        </p:nvSpPr>
        <p:spPr>
          <a:xfrm>
            <a:off x="550463" y="34009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9"/>
          <p:cNvSpPr/>
          <p:nvPr/>
        </p:nvSpPr>
        <p:spPr>
          <a:xfrm>
            <a:off x="401013" y="23339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9"/>
          <p:cNvSpPr/>
          <p:nvPr/>
        </p:nvSpPr>
        <p:spPr>
          <a:xfrm>
            <a:off x="1173263" y="376187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9"/>
          <p:cNvSpPr/>
          <p:nvPr/>
        </p:nvSpPr>
        <p:spPr>
          <a:xfrm>
            <a:off x="253763" y="291162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9"/>
          <p:cNvSpPr/>
          <p:nvPr/>
        </p:nvSpPr>
        <p:spPr>
          <a:xfrm>
            <a:off x="8090813" y="38423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9"/>
          <p:cNvSpPr/>
          <p:nvPr/>
        </p:nvSpPr>
        <p:spPr>
          <a:xfrm>
            <a:off x="7601525" y="593575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9"/>
          <p:cNvSpPr/>
          <p:nvPr/>
        </p:nvSpPr>
        <p:spPr>
          <a:xfrm rot="2700000">
            <a:off x="8491970" y="922321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9"/>
          <p:cNvSpPr/>
          <p:nvPr/>
        </p:nvSpPr>
        <p:spPr>
          <a:xfrm>
            <a:off x="8243225" y="2142900"/>
            <a:ext cx="256800" cy="256800"/>
          </a:xfrm>
          <a:prstGeom prst="donut">
            <a:avLst>
              <a:gd fmla="val 24249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9"/>
          <p:cNvSpPr/>
          <p:nvPr/>
        </p:nvSpPr>
        <p:spPr>
          <a:xfrm>
            <a:off x="8090825" y="13313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9"/>
          <p:cNvSpPr/>
          <p:nvPr/>
        </p:nvSpPr>
        <p:spPr>
          <a:xfrm>
            <a:off x="8179025" y="28876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9"/>
          <p:cNvSpPr/>
          <p:nvPr/>
        </p:nvSpPr>
        <p:spPr>
          <a:xfrm>
            <a:off x="8090825" y="92225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9"/>
          <p:cNvSpPr/>
          <p:nvPr/>
        </p:nvSpPr>
        <p:spPr>
          <a:xfrm>
            <a:off x="7855350" y="17243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9"/>
          <p:cNvSpPr/>
          <p:nvPr/>
        </p:nvSpPr>
        <p:spPr>
          <a:xfrm>
            <a:off x="8884925" y="12189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9"/>
          <p:cNvSpPr/>
          <p:nvPr/>
        </p:nvSpPr>
        <p:spPr>
          <a:xfrm>
            <a:off x="8596150" y="17403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9"/>
          <p:cNvSpPr/>
          <p:nvPr/>
        </p:nvSpPr>
        <p:spPr>
          <a:xfrm>
            <a:off x="8243213" y="434775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9"/>
          <p:cNvSpPr/>
          <p:nvPr/>
        </p:nvSpPr>
        <p:spPr>
          <a:xfrm rot="2700000">
            <a:off x="8491957" y="3296746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9"/>
          <p:cNvSpPr/>
          <p:nvPr/>
        </p:nvSpPr>
        <p:spPr>
          <a:xfrm>
            <a:off x="7136013" y="4435950"/>
            <a:ext cx="256800" cy="256800"/>
          </a:xfrm>
          <a:prstGeom prst="donut">
            <a:avLst>
              <a:gd fmla="val 2424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9"/>
          <p:cNvSpPr/>
          <p:nvPr/>
        </p:nvSpPr>
        <p:spPr>
          <a:xfrm>
            <a:off x="7024038" y="50054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9"/>
          <p:cNvSpPr/>
          <p:nvPr/>
        </p:nvSpPr>
        <p:spPr>
          <a:xfrm>
            <a:off x="7855338" y="34009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2" name="Google Shape;892;p9"/>
          <p:cNvSpPr/>
          <p:nvPr/>
        </p:nvSpPr>
        <p:spPr>
          <a:xfrm>
            <a:off x="8973113" y="40429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p9"/>
          <p:cNvSpPr/>
          <p:nvPr/>
        </p:nvSpPr>
        <p:spPr>
          <a:xfrm>
            <a:off x="9010338" y="49172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9"/>
          <p:cNvSpPr/>
          <p:nvPr/>
        </p:nvSpPr>
        <p:spPr>
          <a:xfrm>
            <a:off x="6652163" y="42997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9"/>
          <p:cNvSpPr/>
          <p:nvPr/>
        </p:nvSpPr>
        <p:spPr>
          <a:xfrm>
            <a:off x="7767138" y="49172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9"/>
          <p:cNvSpPr/>
          <p:nvPr/>
        </p:nvSpPr>
        <p:spPr>
          <a:xfrm>
            <a:off x="7604538" y="41953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9"/>
          <p:cNvSpPr/>
          <p:nvPr/>
        </p:nvSpPr>
        <p:spPr>
          <a:xfrm>
            <a:off x="8368663" y="268525"/>
            <a:ext cx="256800" cy="256800"/>
          </a:xfrm>
          <a:prstGeom prst="donut">
            <a:avLst>
              <a:gd fmla="val 2424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9"/>
          <p:cNvSpPr/>
          <p:nvPr/>
        </p:nvSpPr>
        <p:spPr>
          <a:xfrm>
            <a:off x="922225" y="469275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9"/>
          <p:cNvSpPr/>
          <p:nvPr/>
        </p:nvSpPr>
        <p:spPr>
          <a:xfrm>
            <a:off x="5491738" y="990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9"/>
          <p:cNvSpPr/>
          <p:nvPr/>
        </p:nvSpPr>
        <p:spPr>
          <a:xfrm>
            <a:off x="2379363" y="47970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9"/>
          <p:cNvSpPr/>
          <p:nvPr/>
        </p:nvSpPr>
        <p:spPr>
          <a:xfrm>
            <a:off x="6523713" y="48329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9"/>
          <p:cNvSpPr/>
          <p:nvPr/>
        </p:nvSpPr>
        <p:spPr>
          <a:xfrm>
            <a:off x="8625475" y="252675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9"/>
          <p:cNvSpPr/>
          <p:nvPr/>
        </p:nvSpPr>
        <p:spPr>
          <a:xfrm>
            <a:off x="3011863" y="204475"/>
            <a:ext cx="256800" cy="256800"/>
          </a:xfrm>
          <a:prstGeom prst="donut">
            <a:avLst>
              <a:gd fmla="val 2424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9"/>
          <p:cNvSpPr/>
          <p:nvPr/>
        </p:nvSpPr>
        <p:spPr>
          <a:xfrm rot="2700000">
            <a:off x="823945" y="922321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0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907" name="Google Shape;907;p10"/>
          <p:cNvGrpSpPr/>
          <p:nvPr/>
        </p:nvGrpSpPr>
        <p:grpSpPr>
          <a:xfrm>
            <a:off x="176488" y="99025"/>
            <a:ext cx="8922050" cy="4994575"/>
            <a:chOff x="176488" y="99025"/>
            <a:chExt cx="8922050" cy="4994575"/>
          </a:xfrm>
        </p:grpSpPr>
        <p:sp>
          <p:nvSpPr>
            <p:cNvPr id="908" name="Google Shape;908;p10"/>
            <p:cNvSpPr/>
            <p:nvPr/>
          </p:nvSpPr>
          <p:spPr>
            <a:xfrm>
              <a:off x="296775" y="16361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10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10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10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10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10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10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10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10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10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10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10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10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10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10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10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10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10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10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10"/>
            <p:cNvSpPr/>
            <p:nvPr/>
          </p:nvSpPr>
          <p:spPr>
            <a:xfrm>
              <a:off x="1561150" y="20734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10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10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10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10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10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10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10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10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10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10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10"/>
            <p:cNvSpPr/>
            <p:nvPr/>
          </p:nvSpPr>
          <p:spPr>
            <a:xfrm>
              <a:off x="6876825" y="7325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10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10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10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10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10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10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10"/>
            <p:cNvSpPr/>
            <p:nvPr/>
          </p:nvSpPr>
          <p:spPr>
            <a:xfrm>
              <a:off x="1272388" y="42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10"/>
            <p:cNvSpPr/>
            <p:nvPr/>
          </p:nvSpPr>
          <p:spPr>
            <a:xfrm>
              <a:off x="550463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10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10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10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10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10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10"/>
            <p:cNvSpPr/>
            <p:nvPr/>
          </p:nvSpPr>
          <p:spPr>
            <a:xfrm rot="2700000">
              <a:off x="43863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10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10"/>
            <p:cNvSpPr/>
            <p:nvPr/>
          </p:nvSpPr>
          <p:spPr>
            <a:xfrm>
              <a:off x="4324888" y="19730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10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10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10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10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10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10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10"/>
            <p:cNvSpPr/>
            <p:nvPr/>
          </p:nvSpPr>
          <p:spPr>
            <a:xfrm>
              <a:off x="5159938" y="35962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10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10"/>
            <p:cNvSpPr/>
            <p:nvPr/>
          </p:nvSpPr>
          <p:spPr>
            <a:xfrm>
              <a:off x="2625313" y="2788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10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10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10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10"/>
            <p:cNvSpPr/>
            <p:nvPr/>
          </p:nvSpPr>
          <p:spPr>
            <a:xfrm>
              <a:off x="5724363" y="22832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10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10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10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10"/>
            <p:cNvSpPr/>
            <p:nvPr/>
          </p:nvSpPr>
          <p:spPr>
            <a:xfrm>
              <a:off x="6353913" y="2195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10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10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10"/>
            <p:cNvSpPr/>
            <p:nvPr/>
          </p:nvSpPr>
          <p:spPr>
            <a:xfrm>
              <a:off x="6855338" y="2887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10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10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10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10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10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10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10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10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10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10"/>
            <p:cNvSpPr/>
            <p:nvPr/>
          </p:nvSpPr>
          <p:spPr>
            <a:xfrm>
              <a:off x="7513325" y="3029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10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10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10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10"/>
            <p:cNvSpPr/>
            <p:nvPr/>
          </p:nvSpPr>
          <p:spPr>
            <a:xfrm>
              <a:off x="7550500" y="23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10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10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10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10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10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0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10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10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10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10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10"/>
            <p:cNvSpPr/>
            <p:nvPr/>
          </p:nvSpPr>
          <p:spPr>
            <a:xfrm>
              <a:off x="6652163" y="42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0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0"/>
            <p:cNvSpPr/>
            <p:nvPr/>
          </p:nvSpPr>
          <p:spPr>
            <a:xfrm>
              <a:off x="7604538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0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10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10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10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10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10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10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10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10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10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10"/>
            <p:cNvSpPr/>
            <p:nvPr/>
          </p:nvSpPr>
          <p:spPr>
            <a:xfrm>
              <a:off x="5491738" y="99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10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10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10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10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0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0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10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10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10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79700" y="1156400"/>
            <a:ext cx="6025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79700" y="1616144"/>
            <a:ext cx="6025800" cy="24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 Light"/>
              <a:buChar char="⦿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429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 Light"/>
              <a:buChar char="⊙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-3429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 Light"/>
              <a:buChar char="■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-3429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 Light"/>
              <a:buChar char="●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-3429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○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-3429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■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-3429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●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-3429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○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-3429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800"/>
              <a:buFont typeface="Montserrat Light"/>
              <a:buChar char="■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917">
          <p15:clr>
            <a:srgbClr val="EA4335"/>
          </p15:clr>
        </p15:guide>
        <p15:guide id="2" pos="383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slide" Target="/ppt/slides/slide2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hyperlink" Target="https://m.momoshop.com.tw/goods.momo?i_code=8878253" TargetMode="External"/><Relationship Id="rId5" Type="http://schemas.openxmlformats.org/officeDocument/2006/relationships/image" Target="../media/image5.png"/><Relationship Id="rId6" Type="http://schemas.openxmlformats.org/officeDocument/2006/relationships/slide" Target="/ppt/slides/slide2.xml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eurocarelife.com/" TargetMode="External"/><Relationship Id="rId10" Type="http://schemas.openxmlformats.org/officeDocument/2006/relationships/image" Target="../media/image9.png"/><Relationship Id="rId13" Type="http://schemas.openxmlformats.org/officeDocument/2006/relationships/image" Target="../media/image5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diz36nn4q02zr.cloudfront.net/webapi/imagesV3/Original/SalePage/4002569/0/637726705685230000?v=1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lg.com/tw/images/washing-machines/md07510958/gallery/medium01.jpg" TargetMode="External"/><Relationship Id="rId14" Type="http://schemas.openxmlformats.org/officeDocument/2006/relationships/slide" Target="/ppt/slides/slide2.xml"/><Relationship Id="rId5" Type="http://schemas.openxmlformats.org/officeDocument/2006/relationships/hyperlink" Target="https://encrypted-tbn0.gstatic.com/images?q=tbn:ANd9GcQkiaRFJtsPdnj9MzNOSpSoxQwdlYwvdI5ePQ&amp;usqp=CAU" TargetMode="External"/><Relationship Id="rId6" Type="http://schemas.openxmlformats.org/officeDocument/2006/relationships/image" Target="../media/image8.png"/><Relationship Id="rId7" Type="http://schemas.openxmlformats.org/officeDocument/2006/relationships/hyperlink" Target="https://www.rakuten.com.tw/search/%E9%9B%BB%E5%8B%95%E6%94%AA%E6%8B%8C%E5%99%A8/" TargetMode="External"/><Relationship Id="rId8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slide" Target="/ppt/slides/slide2.xml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2.xml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Relationship Id="rId9" Type="http://schemas.openxmlformats.org/officeDocument/2006/relationships/hyperlink" Target="https://www.rakuten.com.tw/shop/unionss/product/941/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22.png"/><Relationship Id="rId7" Type="http://schemas.openxmlformats.org/officeDocument/2006/relationships/image" Target="../media/image10.png"/><Relationship Id="rId8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hyperlink" Target="https://www.orientalmotor.com.tw/om/knowledge/uroko_st/st02.html" TargetMode="External"/><Relationship Id="rId5" Type="http://schemas.openxmlformats.org/officeDocument/2006/relationships/image" Target="../media/image5.png"/><Relationship Id="rId6" Type="http://schemas.openxmlformats.org/officeDocument/2006/relationships/slide" Target="/ppt/slides/slide2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kknews.cc/zh-tw/digital/8l6aeg4.html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5.png"/><Relationship Id="rId6" Type="http://schemas.openxmlformats.org/officeDocument/2006/relationships/slide" Target="/ppt/slides/slide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5.xml"/><Relationship Id="rId4" Type="http://schemas.openxmlformats.org/officeDocument/2006/relationships/slide" Target="/ppt/slides/slide15.xml"/><Relationship Id="rId5" Type="http://schemas.openxmlformats.org/officeDocument/2006/relationships/slide" Target="/ppt/slides/slide20.xml"/><Relationship Id="rId6" Type="http://schemas.openxmlformats.org/officeDocument/2006/relationships/hyperlink" Target="https://docs.google.com/presentation/u/0/d/1L7Sv5vLYW8FXs5RhhRyTQiUudyI71gb52OER2e0SB5A/edit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docs.google.com/presentation/u/0/d/1KMdC7X293D3Fm8vGZ---HldvIzmTOtl1ARZfM8__edY/edit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slide" Target="/ppt/slides/slide2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5.png"/><Relationship Id="rId6" Type="http://schemas.openxmlformats.org/officeDocument/2006/relationships/slide" Target="/ppt/slides/slide2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5.png"/><Relationship Id="rId6" Type="http://schemas.openxmlformats.org/officeDocument/2006/relationships/slide" Target="/ppt/slides/slide2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42KFo_A8H1w" TargetMode="External"/><Relationship Id="rId4" Type="http://schemas.openxmlformats.org/officeDocument/2006/relationships/image" Target="../media/image2.jpg"/><Relationship Id="rId5" Type="http://schemas.openxmlformats.org/officeDocument/2006/relationships/image" Target="../media/image5.png"/><Relationship Id="rId6" Type="http://schemas.openxmlformats.org/officeDocument/2006/relationships/slide" Target="/ppt/slides/slide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slide" Target="/ppt/slides/slide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5.png"/><Relationship Id="rId6" Type="http://schemas.openxmlformats.org/officeDocument/2006/relationships/slide" Target="/ppt/slides/slide2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slide" Target="/ppt/slides/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6"/>
          <p:cNvSpPr txBox="1"/>
          <p:nvPr>
            <p:ph idx="4294967295" type="ctrTitle"/>
          </p:nvPr>
        </p:nvSpPr>
        <p:spPr>
          <a:xfrm>
            <a:off x="2473100" y="1444825"/>
            <a:ext cx="47883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自動餵食機 單元一</a:t>
            </a:r>
            <a:endParaRPr sz="4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10" name="Google Shape;1310;p16"/>
          <p:cNvSpPr txBox="1"/>
          <p:nvPr/>
        </p:nvSpPr>
        <p:spPr>
          <a:xfrm>
            <a:off x="2565175" y="3014075"/>
            <a:ext cx="42489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設計：</a:t>
            </a:r>
            <a:r>
              <a:rPr b="1"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江涵溱、</a:t>
            </a:r>
            <a:r>
              <a:rPr b="1"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陳願慈、胡敬依、蘇佳伶</a:t>
            </a:r>
            <a:endParaRPr b="1"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指導：許衷源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11" name="Google Shape;1311;p16"/>
          <p:cNvSpPr txBox="1"/>
          <p:nvPr/>
        </p:nvSpPr>
        <p:spPr>
          <a:xfrm>
            <a:off x="2207850" y="4160250"/>
            <a:ext cx="4189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計畫補助單位：科技部  </a:t>
            </a:r>
            <a:endParaRPr b="1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計畫編號：MOST 109-2628-H-020 -001 -MY3  </a:t>
            </a:r>
            <a:endParaRPr b="1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執行單位：屏東科技大學幼保系 許衷源教授</a:t>
            </a:r>
            <a:endParaRPr b="1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25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1" name="Google Shape;13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9250" y="3464975"/>
            <a:ext cx="1231800" cy="12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2" name="Google Shape;1392;p25"/>
          <p:cNvSpPr/>
          <p:nvPr/>
        </p:nvSpPr>
        <p:spPr>
          <a:xfrm>
            <a:off x="412950" y="3717875"/>
            <a:ext cx="6729600" cy="978900"/>
          </a:xfrm>
          <a:prstGeom prst="wedgeRoundRectCallout">
            <a:avLst>
              <a:gd fmla="val 55044" name="adj1"/>
              <a:gd fmla="val 9906" name="adj2"/>
              <a:gd fmla="val 0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3" name="Google Shape;1393;p25"/>
          <p:cNvSpPr txBox="1"/>
          <p:nvPr/>
        </p:nvSpPr>
        <p:spPr>
          <a:xfrm>
            <a:off x="633300" y="3776375"/>
            <a:ext cx="6288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主要是透過步進馬達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94" name="Google Shape;1394;p25"/>
          <p:cNvPicPr preferRelativeResize="0"/>
          <p:nvPr/>
        </p:nvPicPr>
        <p:blipFill rotWithShape="1">
          <a:blip r:embed="rId4">
            <a:alphaModFix/>
          </a:blip>
          <a:srcRect b="26071" l="6456" r="31222" t="1164"/>
          <a:stretch/>
        </p:blipFill>
        <p:spPr>
          <a:xfrm>
            <a:off x="1871465" y="446700"/>
            <a:ext cx="4980772" cy="32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Google Shape;1396;p25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26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2" name="Google Shape;140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600" y="1660600"/>
            <a:ext cx="2745700" cy="2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Google Shape;1403;p26"/>
          <p:cNvSpPr/>
          <p:nvPr/>
        </p:nvSpPr>
        <p:spPr>
          <a:xfrm>
            <a:off x="514925" y="1249700"/>
            <a:ext cx="5170500" cy="2341500"/>
          </a:xfrm>
          <a:prstGeom prst="wedgeRoundRectCallout">
            <a:avLst>
              <a:gd fmla="val 59372" name="adj1"/>
              <a:gd fmla="val 24344" name="adj2"/>
              <a:gd fmla="val 0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p26"/>
          <p:cNvSpPr txBox="1"/>
          <p:nvPr/>
        </p:nvSpPr>
        <p:spPr>
          <a:xfrm>
            <a:off x="876875" y="1732400"/>
            <a:ext cx="4446600" cy="13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想一想，</a:t>
            </a: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生活中有哪些地方運用到馬達</a:t>
            </a: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 b="1" sz="3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05" name="Google Shape;140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26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7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2" name="Google Shape;1412;p27"/>
          <p:cNvSpPr txBox="1"/>
          <p:nvPr/>
        </p:nvSpPr>
        <p:spPr>
          <a:xfrm>
            <a:off x="412950" y="446700"/>
            <a:ext cx="3133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400">
                <a:solidFill>
                  <a:srgbClr val="33333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電風扇</a:t>
            </a:r>
            <a:endParaRPr b="1" sz="3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13" name="Google Shape;14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850" y="1132488"/>
            <a:ext cx="4159199" cy="2118265"/>
          </a:xfrm>
          <a:prstGeom prst="rect">
            <a:avLst/>
          </a:prstGeom>
          <a:noFill/>
          <a:ln>
            <a:noFill/>
          </a:ln>
        </p:spPr>
      </p:pic>
      <p:sp>
        <p:nvSpPr>
          <p:cNvPr id="1414" name="Google Shape;1414;p27"/>
          <p:cNvSpPr txBox="1"/>
          <p:nvPr/>
        </p:nvSpPr>
        <p:spPr>
          <a:xfrm>
            <a:off x="593100" y="1602875"/>
            <a:ext cx="38766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當按下電源開關電風扇便會開始吹動</a:t>
            </a:r>
            <a:endParaRPr sz="3000"/>
          </a:p>
        </p:txBody>
      </p:sp>
      <p:sp>
        <p:nvSpPr>
          <p:cNvPr id="1415" name="Google Shape;1415;p27"/>
          <p:cNvSpPr txBox="1"/>
          <p:nvPr/>
        </p:nvSpPr>
        <p:spPr>
          <a:xfrm>
            <a:off x="7241700" y="3156050"/>
            <a:ext cx="66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endParaRPr b="1"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416" name="Google Shape;1416;p27"/>
          <p:cNvCxnSpPr>
            <a:endCxn id="1415" idx="0"/>
          </p:cNvCxnSpPr>
          <p:nvPr/>
        </p:nvCxnSpPr>
        <p:spPr>
          <a:xfrm>
            <a:off x="7484100" y="2472950"/>
            <a:ext cx="89700" cy="683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7" name="Google Shape;1417;p27"/>
          <p:cNvCxnSpPr/>
          <p:nvPr/>
        </p:nvCxnSpPr>
        <p:spPr>
          <a:xfrm>
            <a:off x="5808150" y="2776025"/>
            <a:ext cx="89700" cy="683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18" name="Google Shape;1418;p27"/>
          <p:cNvSpPr txBox="1"/>
          <p:nvPr/>
        </p:nvSpPr>
        <p:spPr>
          <a:xfrm>
            <a:off x="5595900" y="3459125"/>
            <a:ext cx="66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扇葉</a:t>
            </a:r>
            <a:endParaRPr b="1"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19" name="Google Shape;1419;p27">
            <a:hlinkClick r:id="rId4"/>
          </p:cNvPr>
          <p:cNvSpPr txBox="1"/>
          <p:nvPr/>
        </p:nvSpPr>
        <p:spPr>
          <a:xfrm>
            <a:off x="7905900" y="4006475"/>
            <a:ext cx="89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latin typeface="Microsoft JhengHei"/>
                <a:ea typeface="Microsoft JhengHei"/>
                <a:cs typeface="Microsoft JhengHei"/>
                <a:sym typeface="Microsoft JhengHei"/>
              </a:rPr>
              <a:t>圖片來源</a:t>
            </a:r>
            <a:endParaRPr u="sng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20" name="Google Shape;142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1" name="Google Shape;1421;p27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28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7" name="Google Shape;1427;p2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3775" y="703575"/>
            <a:ext cx="1962400" cy="1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2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6851" y="2665975"/>
            <a:ext cx="257175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28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-2560" r="2559" t="0"/>
          <a:stretch/>
        </p:blipFill>
        <p:spPr>
          <a:xfrm>
            <a:off x="5891288" y="609350"/>
            <a:ext cx="1962400" cy="1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28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26069" r="27847" t="0"/>
          <a:stretch/>
        </p:blipFill>
        <p:spPr>
          <a:xfrm>
            <a:off x="5182925" y="2571750"/>
            <a:ext cx="1487849" cy="21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28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17794" r="19193" t="0"/>
          <a:stretch/>
        </p:blipFill>
        <p:spPr>
          <a:xfrm>
            <a:off x="3653838" y="446700"/>
            <a:ext cx="1729800" cy="183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28">
            <a:hlinkClick action="ppaction://hlinksldjump" r:id="rId14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29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9" name="Google Shape;14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600" y="1660600"/>
            <a:ext cx="2745700" cy="2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p29"/>
          <p:cNvSpPr/>
          <p:nvPr/>
        </p:nvSpPr>
        <p:spPr>
          <a:xfrm>
            <a:off x="514925" y="759750"/>
            <a:ext cx="5170500" cy="3624000"/>
          </a:xfrm>
          <a:prstGeom prst="wedgeRoundRectCallout">
            <a:avLst>
              <a:gd fmla="val 59372" name="adj1"/>
              <a:gd fmla="val 24344" name="adj2"/>
              <a:gd fmla="val 0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Google Shape;1441;p29"/>
          <p:cNvSpPr txBox="1"/>
          <p:nvPr/>
        </p:nvSpPr>
        <p:spPr>
          <a:xfrm>
            <a:off x="667325" y="1361850"/>
            <a:ext cx="4865700" cy="2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895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了解原理後，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我們要開始製作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自動餵食機囉~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42" name="Google Shape;144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3" name="Google Shape;1443;p29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30"/>
          <p:cNvSpPr txBox="1"/>
          <p:nvPr>
            <p:ph type="ctrTitle"/>
          </p:nvPr>
        </p:nvSpPr>
        <p:spPr>
          <a:xfrm>
            <a:off x="2470475" y="2118500"/>
            <a:ext cx="5296800" cy="521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材料介紹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49" name="Google Shape;14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p30">
            <a:hlinkClick action="ppaction://hlinksldjump" r:id="rId4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31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6" name="Google Shape;14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8250" y="865816"/>
            <a:ext cx="2118525" cy="2015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31"/>
          <p:cNvPicPr preferRelativeResize="0"/>
          <p:nvPr/>
        </p:nvPicPr>
        <p:blipFill rotWithShape="1">
          <a:blip r:embed="rId4">
            <a:alphaModFix/>
          </a:blip>
          <a:srcRect b="34961" l="20652" r="28591" t="30664"/>
          <a:stretch/>
        </p:blipFill>
        <p:spPr>
          <a:xfrm>
            <a:off x="3854850" y="2627876"/>
            <a:ext cx="4876201" cy="18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31"/>
          <p:cNvPicPr preferRelativeResize="0"/>
          <p:nvPr/>
        </p:nvPicPr>
        <p:blipFill rotWithShape="1">
          <a:blip r:embed="rId5">
            <a:alphaModFix/>
          </a:blip>
          <a:srcRect b="1574" l="10916" r="10380" t="0"/>
          <a:stretch/>
        </p:blipFill>
        <p:spPr>
          <a:xfrm>
            <a:off x="444025" y="1030028"/>
            <a:ext cx="1801075" cy="16873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9" name="Google Shape;1459;p31"/>
          <p:cNvGrpSpPr/>
          <p:nvPr/>
        </p:nvGrpSpPr>
        <p:grpSpPr>
          <a:xfrm>
            <a:off x="295650" y="3111712"/>
            <a:ext cx="2097823" cy="1525550"/>
            <a:chOff x="-12" y="2808775"/>
            <a:chExt cx="2097823" cy="1525550"/>
          </a:xfrm>
        </p:grpSpPr>
        <p:pic>
          <p:nvPicPr>
            <p:cNvPr id="1460" name="Google Shape;1460;p31"/>
            <p:cNvPicPr preferRelativeResize="0"/>
            <p:nvPr/>
          </p:nvPicPr>
          <p:blipFill rotWithShape="1">
            <a:blip r:embed="rId6">
              <a:alphaModFix/>
            </a:blip>
            <a:srcRect b="9291" l="14603" r="3950" t="12760"/>
            <a:stretch/>
          </p:blipFill>
          <p:spPr>
            <a:xfrm>
              <a:off x="-12" y="2808775"/>
              <a:ext cx="2097823" cy="1128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1" name="Google Shape;1461;p31"/>
            <p:cNvSpPr txBox="1"/>
            <p:nvPr/>
          </p:nvSpPr>
          <p:spPr>
            <a:xfrm>
              <a:off x="579525" y="3937125"/>
              <a:ext cx="6780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300"/>
                <a:t>熱熔槍</a:t>
              </a:r>
              <a:r>
                <a:rPr lang="zh-TW" sz="1300">
                  <a:solidFill>
                    <a:srgbClr val="000000"/>
                  </a:solidFill>
                </a:rPr>
                <a:t> </a:t>
              </a:r>
              <a:endParaRPr b="1" sz="32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462" name="Google Shape;1462;p31"/>
          <p:cNvGrpSpPr/>
          <p:nvPr/>
        </p:nvGrpSpPr>
        <p:grpSpPr>
          <a:xfrm>
            <a:off x="2461900" y="3584227"/>
            <a:ext cx="1424700" cy="1171535"/>
            <a:chOff x="1989725" y="2269340"/>
            <a:chExt cx="1424700" cy="1171535"/>
          </a:xfrm>
        </p:grpSpPr>
        <p:pic>
          <p:nvPicPr>
            <p:cNvPr id="1463" name="Google Shape;1463;p31"/>
            <p:cNvPicPr preferRelativeResize="0"/>
            <p:nvPr/>
          </p:nvPicPr>
          <p:blipFill rotWithShape="1">
            <a:blip r:embed="rId7">
              <a:alphaModFix/>
            </a:blip>
            <a:srcRect b="22951" l="6689" r="1541" t="18362"/>
            <a:stretch/>
          </p:blipFill>
          <p:spPr>
            <a:xfrm>
              <a:off x="1989725" y="2269340"/>
              <a:ext cx="1424700" cy="911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4" name="Google Shape;1464;p31"/>
            <p:cNvSpPr txBox="1"/>
            <p:nvPr/>
          </p:nvSpPr>
          <p:spPr>
            <a:xfrm>
              <a:off x="2199500" y="3043675"/>
              <a:ext cx="8454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300"/>
                <a:t>熱熔膠條</a:t>
              </a:r>
              <a:endParaRPr b="1" sz="32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1465" name="Google Shape;1465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0150" y="1524125"/>
            <a:ext cx="1424700" cy="8548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6" name="Google Shape;1466;p31"/>
          <p:cNvSpPr txBox="1"/>
          <p:nvPr>
            <p:ph idx="4294967295" type="title"/>
          </p:nvPr>
        </p:nvSpPr>
        <p:spPr>
          <a:xfrm>
            <a:off x="1929300" y="425625"/>
            <a:ext cx="5285400" cy="680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自動餵食機所需材料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67" name="Google Shape;1467;p31"/>
          <p:cNvSpPr txBox="1"/>
          <p:nvPr/>
        </p:nvSpPr>
        <p:spPr>
          <a:xfrm>
            <a:off x="2736900" y="2656125"/>
            <a:ext cx="72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泡棉膠</a:t>
            </a:r>
            <a:endParaRPr sz="1200"/>
          </a:p>
        </p:txBody>
      </p:sp>
      <p:sp>
        <p:nvSpPr>
          <p:cNvPr id="1468" name="Google Shape;1468;p31"/>
          <p:cNvSpPr txBox="1"/>
          <p:nvPr/>
        </p:nvSpPr>
        <p:spPr>
          <a:xfrm>
            <a:off x="7631800" y="2640675"/>
            <a:ext cx="72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厚紙板</a:t>
            </a:r>
            <a:endParaRPr/>
          </a:p>
        </p:txBody>
      </p:sp>
      <p:sp>
        <p:nvSpPr>
          <p:cNvPr id="1469" name="Google Shape;1469;p31">
            <a:hlinkClick r:id="rId9"/>
          </p:cNvPr>
          <p:cNvSpPr txBox="1"/>
          <p:nvPr/>
        </p:nvSpPr>
        <p:spPr>
          <a:xfrm>
            <a:off x="4178250" y="2130513"/>
            <a:ext cx="78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/>
              <a:t>圓規</a:t>
            </a:r>
            <a:endParaRPr u="sng"/>
          </a:p>
        </p:txBody>
      </p:sp>
      <p:sp>
        <p:nvSpPr>
          <p:cNvPr id="1470" name="Google Shape;1470;p31"/>
          <p:cNvSpPr txBox="1"/>
          <p:nvPr/>
        </p:nvSpPr>
        <p:spPr>
          <a:xfrm>
            <a:off x="4711538" y="3674388"/>
            <a:ext cx="92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步進馬達</a:t>
            </a:r>
            <a:endParaRPr/>
          </a:p>
        </p:txBody>
      </p:sp>
      <p:sp>
        <p:nvSpPr>
          <p:cNvPr id="1471" name="Google Shape;1471;p31"/>
          <p:cNvSpPr txBox="1"/>
          <p:nvPr/>
        </p:nvSpPr>
        <p:spPr>
          <a:xfrm>
            <a:off x="6200300" y="3674388"/>
            <a:ext cx="92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Micro:bit</a:t>
            </a:r>
            <a:endParaRPr/>
          </a:p>
        </p:txBody>
      </p:sp>
      <p:sp>
        <p:nvSpPr>
          <p:cNvPr id="1472" name="Google Shape;1472;p31"/>
          <p:cNvSpPr txBox="1"/>
          <p:nvPr/>
        </p:nvSpPr>
        <p:spPr>
          <a:xfrm>
            <a:off x="7375900" y="3765200"/>
            <a:ext cx="98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Robot:bit</a:t>
            </a:r>
            <a:endParaRPr/>
          </a:p>
        </p:txBody>
      </p:sp>
      <p:sp>
        <p:nvSpPr>
          <p:cNvPr id="1473" name="Google Shape;1473;p31"/>
          <p:cNvSpPr txBox="1"/>
          <p:nvPr/>
        </p:nvSpPr>
        <p:spPr>
          <a:xfrm>
            <a:off x="609000" y="2771850"/>
            <a:ext cx="116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USB傳輸線X1</a:t>
            </a:r>
            <a:endParaRPr sz="1200"/>
          </a:p>
        </p:txBody>
      </p:sp>
      <p:sp>
        <p:nvSpPr>
          <p:cNvPr id="1474" name="Google Shape;1474;p31"/>
          <p:cNvSpPr txBox="1"/>
          <p:nvPr/>
        </p:nvSpPr>
        <p:spPr>
          <a:xfrm>
            <a:off x="5494225" y="3969900"/>
            <a:ext cx="105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18650電池</a:t>
            </a:r>
            <a:endParaRPr/>
          </a:p>
        </p:txBody>
      </p:sp>
      <p:sp>
        <p:nvSpPr>
          <p:cNvPr id="1475" name="Google Shape;1475;p31"/>
          <p:cNvSpPr txBox="1"/>
          <p:nvPr/>
        </p:nvSpPr>
        <p:spPr>
          <a:xfrm>
            <a:off x="4029275" y="3765188"/>
            <a:ext cx="78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3D列印輪軸</a:t>
            </a:r>
            <a:endParaRPr/>
          </a:p>
        </p:txBody>
      </p:sp>
      <p:pic>
        <p:nvPicPr>
          <p:cNvPr id="1476" name="Google Shape;1476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p31">
            <a:hlinkClick action="ppaction://hlinksldjump" r:id="rId11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32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3" name="Google Shape;1483;p32"/>
          <p:cNvSpPr txBox="1"/>
          <p:nvPr>
            <p:ph idx="4294967295" type="title"/>
          </p:nvPr>
        </p:nvSpPr>
        <p:spPr>
          <a:xfrm>
            <a:off x="473225" y="496925"/>
            <a:ext cx="4159200" cy="57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r>
              <a:rPr b="1" lang="zh-TW" sz="3600"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轉接板</a:t>
            </a:r>
            <a:endParaRPr b="1" sz="3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84" name="Google Shape;1484;p32"/>
          <p:cNvPicPr preferRelativeResize="0"/>
          <p:nvPr/>
        </p:nvPicPr>
        <p:blipFill rotWithShape="1">
          <a:blip r:embed="rId3">
            <a:alphaModFix/>
          </a:blip>
          <a:srcRect b="4498" l="0" r="0" t="0"/>
          <a:stretch/>
        </p:blipFill>
        <p:spPr>
          <a:xfrm>
            <a:off x="4572150" y="446700"/>
            <a:ext cx="3500550" cy="4250102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Google Shape;1485;p32"/>
          <p:cNvSpPr txBox="1"/>
          <p:nvPr/>
        </p:nvSpPr>
        <p:spPr>
          <a:xfrm>
            <a:off x="473225" y="1069625"/>
            <a:ext cx="41592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因為Micro:bit不能連接太多的感測器，</a:t>
            </a: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所以需要Robotbit擴增轉接</a:t>
            </a:r>
            <a:r>
              <a:rPr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其他感測器</a:t>
            </a:r>
            <a:endParaRPr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86" name="Google Shape;148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7" name="Google Shape;1487;p32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33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Google Shape;1493;p33"/>
          <p:cNvSpPr txBox="1"/>
          <p:nvPr/>
        </p:nvSpPr>
        <p:spPr>
          <a:xfrm>
            <a:off x="415125" y="446700"/>
            <a:ext cx="4308600" cy="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/>
              <a:t>步進馬達 介紹</a:t>
            </a:r>
            <a:endParaRPr b="1" sz="3600">
              <a:solidFill>
                <a:srgbClr val="000000"/>
              </a:solidFill>
            </a:endParaRPr>
          </a:p>
        </p:txBody>
      </p:sp>
      <p:pic>
        <p:nvPicPr>
          <p:cNvPr id="1494" name="Google Shape;1494;p33"/>
          <p:cNvPicPr preferRelativeResize="0"/>
          <p:nvPr/>
        </p:nvPicPr>
        <p:blipFill rotWithShape="1">
          <a:blip r:embed="rId3">
            <a:alphaModFix/>
          </a:blip>
          <a:srcRect b="16465" l="4430" r="5883" t="18349"/>
          <a:stretch/>
        </p:blipFill>
        <p:spPr>
          <a:xfrm>
            <a:off x="4276850" y="1172400"/>
            <a:ext cx="4454200" cy="323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5" name="Google Shape;1495;p33"/>
          <p:cNvSpPr txBox="1"/>
          <p:nvPr/>
        </p:nvSpPr>
        <p:spPr>
          <a:xfrm>
            <a:off x="415125" y="1172400"/>
            <a:ext cx="4083900" cy="29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zh-TW" sz="2800">
                <a:solidFill>
                  <a:srgbClr val="202122"/>
                </a:solidFill>
                <a:highlight>
                  <a:schemeClr val="lt1"/>
                </a:highlight>
              </a:rPr>
              <a:t>步進馬達</a:t>
            </a:r>
            <a:r>
              <a:rPr lang="zh-TW" sz="2800">
                <a:solidFill>
                  <a:srgbClr val="202122"/>
                </a:solidFill>
                <a:highlight>
                  <a:schemeClr val="lt1"/>
                </a:highlight>
              </a:rPr>
              <a:t>為一步一步轉動的馬達，可以立即轉動或停止。步進馬達的運轉就像是時鐘的秒針</a:t>
            </a:r>
            <a:r>
              <a:rPr lang="zh-TW" sz="2700">
                <a:solidFill>
                  <a:srgbClr val="202122"/>
                </a:solidFill>
                <a:highlight>
                  <a:schemeClr val="lt1"/>
                </a:highlight>
              </a:rPr>
              <a:t>，</a:t>
            </a:r>
            <a:r>
              <a:rPr b="1" lang="zh-TW" sz="2800" u="sng">
                <a:solidFill>
                  <a:srgbClr val="0000FF"/>
                </a:solidFill>
                <a:highlight>
                  <a:schemeClr val="lt1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每次移動一定的角度</a:t>
            </a:r>
            <a:r>
              <a:rPr lang="zh-TW" sz="2800">
                <a:solidFill>
                  <a:srgbClr val="202122"/>
                </a:solidFill>
                <a:highlight>
                  <a:schemeClr val="lt1"/>
                </a:highlight>
              </a:rPr>
              <a:t>。</a:t>
            </a:r>
            <a:endParaRPr sz="2800">
              <a:solidFill>
                <a:srgbClr val="595959"/>
              </a:solidFill>
            </a:endParaRPr>
          </a:p>
        </p:txBody>
      </p:sp>
      <p:pic>
        <p:nvPicPr>
          <p:cNvPr id="1496" name="Google Shape;149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33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34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3" name="Google Shape;1503;p34"/>
          <p:cNvSpPr txBox="1"/>
          <p:nvPr/>
        </p:nvSpPr>
        <p:spPr>
          <a:xfrm>
            <a:off x="412950" y="446700"/>
            <a:ext cx="4236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18650電池</a:t>
            </a:r>
            <a:endParaRPr b="1" sz="36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4" name="Google Shape;1504;p34"/>
          <p:cNvSpPr txBox="1"/>
          <p:nvPr/>
        </p:nvSpPr>
        <p:spPr>
          <a:xfrm>
            <a:off x="262325" y="1512600"/>
            <a:ext cx="4387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Char char="●"/>
            </a:pPr>
            <a:r>
              <a:rPr lang="zh-TW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保存壽命 長達10年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Char char="●"/>
            </a:pPr>
            <a:r>
              <a:rPr lang="zh-TW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長時間不使用也不會有漏液問題造成電筒損壞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Char char="●"/>
            </a:pPr>
            <a:r>
              <a:rPr lang="zh-TW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長時間不使用自然放電率超低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Char char="●"/>
            </a:pPr>
            <a:r>
              <a:rPr lang="zh-TW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當急需使用時不會因沒電或漏液等問題而無法使用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Char char="●"/>
            </a:pPr>
            <a:r>
              <a:rPr lang="zh-TW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目前的筆記型電腦均使用6個18650圓柱式電池元件的鋰電池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05" name="Google Shape;150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9250" y="803388"/>
            <a:ext cx="3595658" cy="345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34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7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Google Shape;1317;p17"/>
          <p:cNvSpPr txBox="1"/>
          <p:nvPr>
            <p:ph idx="4294967295" type="title"/>
          </p:nvPr>
        </p:nvSpPr>
        <p:spPr>
          <a:xfrm>
            <a:off x="412950" y="446700"/>
            <a:ext cx="6025800" cy="65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目錄</a:t>
            </a:r>
            <a:endParaRPr sz="4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927875" y="1104600"/>
            <a:ext cx="6902100" cy="3592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9" name="Google Shape;1319;p17"/>
          <p:cNvSpPr txBox="1"/>
          <p:nvPr>
            <p:ph idx="1" type="body"/>
          </p:nvPr>
        </p:nvSpPr>
        <p:spPr>
          <a:xfrm>
            <a:off x="1028700" y="1527475"/>
            <a:ext cx="6801300" cy="293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zh-TW" sz="28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howjump?jump=nextslide"/>
              </a:rPr>
              <a:t>作品欣賞</a:t>
            </a: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P3~4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8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ldjump" r:id="rId3"/>
              </a:rPr>
              <a:t>自動餵食機介紹</a:t>
            </a: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P5~14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8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ldjump" r:id="rId4"/>
              </a:rPr>
              <a:t>材料介紹</a:t>
            </a: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P15~19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28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製作</a:t>
            </a:r>
            <a:r>
              <a:rPr lang="zh-TW" sz="28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ldjump" r:id="rId5"/>
              </a:rPr>
              <a:t>餵食機</a:t>
            </a:r>
            <a:r>
              <a:rPr lang="zh-TW" sz="2800" u="sng">
                <a:solidFill>
                  <a:srgbClr val="20212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外殼</a:t>
            </a: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P20~36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20" name="Google Shape;1320;p17">
            <a:hlinkClick r:id="rId6"/>
          </p:cNvPr>
          <p:cNvSpPr txBox="1"/>
          <p:nvPr/>
        </p:nvSpPr>
        <p:spPr>
          <a:xfrm>
            <a:off x="930050" y="1104588"/>
            <a:ext cx="118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b="1" lang="zh-TW" sz="20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單元一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21" name="Google Shape;132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11775" y="4312975"/>
            <a:ext cx="732225" cy="73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17">
            <a:hlinkClick r:id="rId8"/>
          </p:cNvPr>
          <p:cNvSpPr txBox="1"/>
          <p:nvPr/>
        </p:nvSpPr>
        <p:spPr>
          <a:xfrm>
            <a:off x="8311800" y="4457575"/>
            <a:ext cx="78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返回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總PPT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35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3" name="Google Shape;15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600" y="1660600"/>
            <a:ext cx="2745700" cy="2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4" name="Google Shape;1514;p35"/>
          <p:cNvSpPr/>
          <p:nvPr/>
        </p:nvSpPr>
        <p:spPr>
          <a:xfrm>
            <a:off x="514925" y="759750"/>
            <a:ext cx="5170500" cy="3624000"/>
          </a:xfrm>
          <a:prstGeom prst="wedgeRoundRectCallout">
            <a:avLst>
              <a:gd fmla="val 59372" name="adj1"/>
              <a:gd fmla="val 24344" name="adj2"/>
              <a:gd fmla="val 0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5" name="Google Shape;1515;p35"/>
          <p:cNvSpPr txBox="1"/>
          <p:nvPr/>
        </p:nvSpPr>
        <p:spPr>
          <a:xfrm>
            <a:off x="980075" y="1081650"/>
            <a:ext cx="4125900" cy="29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接下來我們要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製作</a:t>
            </a: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自動餵食機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74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操作過程中小朋友要注意安全喔！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16" name="Google Shape;151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p35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36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3" name="Google Shape;1523;p36"/>
          <p:cNvSpPr txBox="1"/>
          <p:nvPr>
            <p:ph idx="4294967295" type="title"/>
          </p:nvPr>
        </p:nvSpPr>
        <p:spPr>
          <a:xfrm>
            <a:off x="415125" y="1444825"/>
            <a:ext cx="4156800" cy="644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1.準備一塊大紙板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24" name="Google Shape;1524;p36"/>
          <p:cNvPicPr preferRelativeResize="0"/>
          <p:nvPr/>
        </p:nvPicPr>
        <p:blipFill rotWithShape="1">
          <a:blip r:embed="rId3">
            <a:alphaModFix/>
          </a:blip>
          <a:srcRect b="26173" l="23728" r="23880" t="30856"/>
          <a:stretch/>
        </p:blipFill>
        <p:spPr>
          <a:xfrm>
            <a:off x="3888375" y="1466700"/>
            <a:ext cx="4790702" cy="2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6" name="Google Shape;1526;p36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37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2" name="Google Shape;1532;p37"/>
          <p:cNvSpPr txBox="1"/>
          <p:nvPr>
            <p:ph idx="4294967295" type="title"/>
          </p:nvPr>
        </p:nvSpPr>
        <p:spPr>
          <a:xfrm>
            <a:off x="415125" y="1430100"/>
            <a:ext cx="4156800" cy="1141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2.畫出4個10X6公分的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長方形(A)，並剪下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33" name="Google Shape;1533;p37"/>
          <p:cNvSpPr txBox="1"/>
          <p:nvPr/>
        </p:nvSpPr>
        <p:spPr>
          <a:xfrm>
            <a:off x="415125" y="3385700"/>
            <a:ext cx="4156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zh-TW" sz="1800">
                <a:solidFill>
                  <a:srgbClr val="FF0000"/>
                </a:solidFill>
              </a:rPr>
              <a:t>在剪紙版的時候要注意安全，小心使用剪刀</a:t>
            </a:r>
            <a:endParaRPr b="1" baseline="-25000" sz="1800">
              <a:solidFill>
                <a:srgbClr val="FF0000"/>
              </a:solidFill>
            </a:endParaRPr>
          </a:p>
        </p:txBody>
      </p:sp>
      <p:pic>
        <p:nvPicPr>
          <p:cNvPr id="1534" name="Google Shape;1534;p37"/>
          <p:cNvPicPr preferRelativeResize="0"/>
          <p:nvPr/>
        </p:nvPicPr>
        <p:blipFill rotWithShape="1">
          <a:blip r:embed="rId3">
            <a:alphaModFix/>
          </a:blip>
          <a:srcRect b="35546" l="28451" r="31999" t="35546"/>
          <a:stretch/>
        </p:blipFill>
        <p:spPr>
          <a:xfrm rot="227821">
            <a:off x="4571924" y="1444823"/>
            <a:ext cx="4328524" cy="17795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5" name="Google Shape;1535;p37"/>
          <p:cNvCxnSpPr/>
          <p:nvPr/>
        </p:nvCxnSpPr>
        <p:spPr>
          <a:xfrm>
            <a:off x="7012025" y="1885275"/>
            <a:ext cx="15672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536" name="Google Shape;1536;p37"/>
          <p:cNvCxnSpPr/>
          <p:nvPr/>
        </p:nvCxnSpPr>
        <p:spPr>
          <a:xfrm>
            <a:off x="6868875" y="2119675"/>
            <a:ext cx="0" cy="793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537" name="Google Shape;1537;p37"/>
          <p:cNvSpPr txBox="1"/>
          <p:nvPr/>
        </p:nvSpPr>
        <p:spPr>
          <a:xfrm>
            <a:off x="7363550" y="14301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10CM</a:t>
            </a:r>
            <a:endParaRPr b="1" sz="1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38" name="Google Shape;1538;p37"/>
          <p:cNvSpPr txBox="1"/>
          <p:nvPr/>
        </p:nvSpPr>
        <p:spPr>
          <a:xfrm>
            <a:off x="6224925" y="2230600"/>
            <a:ext cx="72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6CM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39" name="Google Shape;1539;p37"/>
          <p:cNvSpPr txBox="1"/>
          <p:nvPr/>
        </p:nvSpPr>
        <p:spPr>
          <a:xfrm>
            <a:off x="6309675" y="3375500"/>
            <a:ext cx="55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X4</a:t>
            </a:r>
            <a:endParaRPr b="1"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40" name="Google Shape;154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37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38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7" name="Google Shape;1547;p38"/>
          <p:cNvSpPr txBox="1"/>
          <p:nvPr>
            <p:ph idx="4294967295" type="title"/>
          </p:nvPr>
        </p:nvSpPr>
        <p:spPr>
          <a:xfrm>
            <a:off x="415125" y="1444825"/>
            <a:ext cx="4159500" cy="1558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3.在其中一個長方形(A)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上畫一個2X3公分的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長方形(ㄇ字)，並剪下</a:t>
            </a:r>
            <a:endParaRPr b="1" baseline="-25000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48" name="Google Shape;1548;p38"/>
          <p:cNvPicPr preferRelativeResize="0"/>
          <p:nvPr/>
        </p:nvPicPr>
        <p:blipFill rotWithShape="1">
          <a:blip r:embed="rId3">
            <a:alphaModFix/>
          </a:blip>
          <a:srcRect b="37890" l="37683" r="42211" t="41796"/>
          <a:stretch/>
        </p:blipFill>
        <p:spPr>
          <a:xfrm rot="253613">
            <a:off x="4574625" y="1444824"/>
            <a:ext cx="4159497" cy="23638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9" name="Google Shape;1549;p38"/>
          <p:cNvCxnSpPr/>
          <p:nvPr/>
        </p:nvCxnSpPr>
        <p:spPr>
          <a:xfrm>
            <a:off x="6258600" y="2471300"/>
            <a:ext cx="7335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550" name="Google Shape;1550;p38"/>
          <p:cNvCxnSpPr/>
          <p:nvPr/>
        </p:nvCxnSpPr>
        <p:spPr>
          <a:xfrm>
            <a:off x="6138050" y="2632025"/>
            <a:ext cx="0" cy="823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551" name="Google Shape;1551;p38"/>
          <p:cNvCxnSpPr/>
          <p:nvPr/>
        </p:nvCxnSpPr>
        <p:spPr>
          <a:xfrm>
            <a:off x="4801950" y="3676800"/>
            <a:ext cx="13863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552" name="Google Shape;1552;p38"/>
          <p:cNvSpPr txBox="1"/>
          <p:nvPr/>
        </p:nvSpPr>
        <p:spPr>
          <a:xfrm>
            <a:off x="6332925" y="2024125"/>
            <a:ext cx="81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2CM</a:t>
            </a:r>
            <a:endParaRPr b="1" sz="1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53" name="Google Shape;1553;p38"/>
          <p:cNvSpPr txBox="1"/>
          <p:nvPr/>
        </p:nvSpPr>
        <p:spPr>
          <a:xfrm>
            <a:off x="5128350" y="3676800"/>
            <a:ext cx="73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4CM</a:t>
            </a:r>
            <a:endParaRPr b="1" sz="1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54" name="Google Shape;1554;p38"/>
          <p:cNvSpPr txBox="1"/>
          <p:nvPr/>
        </p:nvSpPr>
        <p:spPr>
          <a:xfrm>
            <a:off x="5424775" y="2893225"/>
            <a:ext cx="73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3CM</a:t>
            </a:r>
            <a:endParaRPr b="1" sz="1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55" name="Google Shape;155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6" name="Google Shape;1556;p38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39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2" name="Google Shape;1562;p39"/>
          <p:cNvSpPr txBox="1"/>
          <p:nvPr>
            <p:ph idx="4294967295" type="title"/>
          </p:nvPr>
        </p:nvSpPr>
        <p:spPr>
          <a:xfrm>
            <a:off x="415125" y="1444825"/>
            <a:ext cx="4156800" cy="1126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4.畫出4個6X3公分的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長方形(B)，並剪下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63" name="Google Shape;1563;p39"/>
          <p:cNvPicPr preferRelativeResize="0"/>
          <p:nvPr/>
        </p:nvPicPr>
        <p:blipFill rotWithShape="1">
          <a:blip r:embed="rId3">
            <a:alphaModFix/>
          </a:blip>
          <a:srcRect b="44531" l="33278" r="40345" t="34765"/>
          <a:stretch/>
        </p:blipFill>
        <p:spPr>
          <a:xfrm>
            <a:off x="4572000" y="1444824"/>
            <a:ext cx="4156800" cy="18352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4" name="Google Shape;1564;p39"/>
          <p:cNvCxnSpPr/>
          <p:nvPr/>
        </p:nvCxnSpPr>
        <p:spPr>
          <a:xfrm>
            <a:off x="7012025" y="2089550"/>
            <a:ext cx="16074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565" name="Google Shape;1565;p39"/>
          <p:cNvCxnSpPr/>
          <p:nvPr/>
        </p:nvCxnSpPr>
        <p:spPr>
          <a:xfrm>
            <a:off x="6831200" y="2270375"/>
            <a:ext cx="0" cy="653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566" name="Google Shape;1566;p39"/>
          <p:cNvSpPr txBox="1"/>
          <p:nvPr/>
        </p:nvSpPr>
        <p:spPr>
          <a:xfrm>
            <a:off x="7402051" y="1627850"/>
            <a:ext cx="73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6CM</a:t>
            </a:r>
            <a:endParaRPr b="1" sz="1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7" name="Google Shape;1567;p39"/>
          <p:cNvSpPr txBox="1"/>
          <p:nvPr/>
        </p:nvSpPr>
        <p:spPr>
          <a:xfrm>
            <a:off x="6163925" y="2366075"/>
            <a:ext cx="73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3CM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8" name="Google Shape;1568;p39"/>
          <p:cNvSpPr txBox="1"/>
          <p:nvPr/>
        </p:nvSpPr>
        <p:spPr>
          <a:xfrm>
            <a:off x="6309675" y="3375500"/>
            <a:ext cx="55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X4</a:t>
            </a:r>
            <a:endParaRPr b="1"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69" name="Google Shape;156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Google Shape;1570;p39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40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6" name="Google Shape;1576;p40"/>
          <p:cNvSpPr txBox="1"/>
          <p:nvPr>
            <p:ph idx="4294967295" type="title"/>
          </p:nvPr>
        </p:nvSpPr>
        <p:spPr>
          <a:xfrm>
            <a:off x="415125" y="1444825"/>
            <a:ext cx="4156800" cy="1126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5.畫出4個3X1公分的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長方形(C)，並剪下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77" name="Google Shape;1577;p40"/>
          <p:cNvPicPr preferRelativeResize="0"/>
          <p:nvPr/>
        </p:nvPicPr>
        <p:blipFill rotWithShape="1">
          <a:blip r:embed="rId3">
            <a:alphaModFix/>
          </a:blip>
          <a:srcRect b="44921" l="42077" r="44519" t="40430"/>
          <a:stretch/>
        </p:blipFill>
        <p:spPr>
          <a:xfrm>
            <a:off x="4572000" y="1444825"/>
            <a:ext cx="4156800" cy="25554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8" name="Google Shape;1578;p40"/>
          <p:cNvCxnSpPr/>
          <p:nvPr/>
        </p:nvCxnSpPr>
        <p:spPr>
          <a:xfrm>
            <a:off x="6841250" y="2210100"/>
            <a:ext cx="15972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579" name="Google Shape;1579;p40"/>
          <p:cNvCxnSpPr/>
          <p:nvPr/>
        </p:nvCxnSpPr>
        <p:spPr>
          <a:xfrm>
            <a:off x="6680525" y="2380875"/>
            <a:ext cx="0" cy="492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580" name="Google Shape;1580;p40"/>
          <p:cNvSpPr txBox="1"/>
          <p:nvPr/>
        </p:nvSpPr>
        <p:spPr>
          <a:xfrm>
            <a:off x="7293325" y="1838850"/>
            <a:ext cx="75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3CM</a:t>
            </a:r>
            <a:endParaRPr b="1" sz="1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81" name="Google Shape;1581;p40"/>
          <p:cNvSpPr txBox="1"/>
          <p:nvPr/>
        </p:nvSpPr>
        <p:spPr>
          <a:xfrm>
            <a:off x="6017450" y="2396175"/>
            <a:ext cx="75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1CM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82" name="Google Shape;1582;p40"/>
          <p:cNvSpPr txBox="1"/>
          <p:nvPr/>
        </p:nvSpPr>
        <p:spPr>
          <a:xfrm>
            <a:off x="6309675" y="3375500"/>
            <a:ext cx="55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X4</a:t>
            </a:r>
            <a:endParaRPr b="1"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83" name="Google Shape;158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4" name="Google Shape;1584;p40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41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0" name="Google Shape;1590;p41"/>
          <p:cNvSpPr txBox="1"/>
          <p:nvPr>
            <p:ph idx="4294967295" type="title"/>
          </p:nvPr>
        </p:nvSpPr>
        <p:spPr>
          <a:xfrm>
            <a:off x="415125" y="1444825"/>
            <a:ext cx="4156800" cy="156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6.在紙板上畫出1個9.5X9.5公分的正方形，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並剪下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91" name="Google Shape;1591;p41"/>
          <p:cNvPicPr preferRelativeResize="0"/>
          <p:nvPr/>
        </p:nvPicPr>
        <p:blipFill rotWithShape="1">
          <a:blip r:embed="rId3">
            <a:alphaModFix/>
          </a:blip>
          <a:srcRect b="32194" l="39330" r="41883" t="37300"/>
          <a:stretch/>
        </p:blipFill>
        <p:spPr>
          <a:xfrm rot="198473">
            <a:off x="4721133" y="1415698"/>
            <a:ext cx="3485159" cy="31832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2" name="Google Shape;1592;p41"/>
          <p:cNvCxnSpPr/>
          <p:nvPr/>
        </p:nvCxnSpPr>
        <p:spPr>
          <a:xfrm>
            <a:off x="4908275" y="1386325"/>
            <a:ext cx="29133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593" name="Google Shape;1593;p41"/>
          <p:cNvCxnSpPr/>
          <p:nvPr/>
        </p:nvCxnSpPr>
        <p:spPr>
          <a:xfrm>
            <a:off x="4701475" y="1603175"/>
            <a:ext cx="0" cy="2662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594" name="Google Shape;1594;p41"/>
          <p:cNvSpPr txBox="1"/>
          <p:nvPr/>
        </p:nvSpPr>
        <p:spPr>
          <a:xfrm>
            <a:off x="5870675" y="924625"/>
            <a:ext cx="98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9.5CM</a:t>
            </a:r>
            <a:endParaRPr b="1" sz="1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95" name="Google Shape;1595;p41"/>
          <p:cNvSpPr txBox="1"/>
          <p:nvPr/>
        </p:nvSpPr>
        <p:spPr>
          <a:xfrm>
            <a:off x="3813425" y="2644175"/>
            <a:ext cx="98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9.5CM</a:t>
            </a:r>
            <a:endParaRPr b="1" sz="1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96" name="Google Shape;159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7" name="Google Shape;1597;p41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42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3" name="Google Shape;1603;p42"/>
          <p:cNvSpPr txBox="1"/>
          <p:nvPr>
            <p:ph idx="4294967295" type="title"/>
          </p:nvPr>
        </p:nvSpPr>
        <p:spPr>
          <a:xfrm>
            <a:off x="415125" y="1444825"/>
            <a:ext cx="4156800" cy="6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7.將正方形的斜對角連線</a:t>
            </a:r>
            <a:endParaRPr b="1" baseline="-25000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04" name="Google Shape;1604;p42"/>
          <p:cNvPicPr preferRelativeResize="0"/>
          <p:nvPr/>
        </p:nvPicPr>
        <p:blipFill rotWithShape="1">
          <a:blip r:embed="rId3">
            <a:alphaModFix/>
          </a:blip>
          <a:srcRect b="32194" l="39330" r="41883" t="37300"/>
          <a:stretch/>
        </p:blipFill>
        <p:spPr>
          <a:xfrm rot="198473">
            <a:off x="4721133" y="1415698"/>
            <a:ext cx="3485159" cy="31832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5" name="Google Shape;1605;p42"/>
          <p:cNvCxnSpPr/>
          <p:nvPr/>
        </p:nvCxnSpPr>
        <p:spPr>
          <a:xfrm>
            <a:off x="5002850" y="1577200"/>
            <a:ext cx="2923500" cy="2541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6" name="Google Shape;1606;p42"/>
          <p:cNvCxnSpPr/>
          <p:nvPr/>
        </p:nvCxnSpPr>
        <p:spPr>
          <a:xfrm flipH="1" rot="10800000">
            <a:off x="4922500" y="1657575"/>
            <a:ext cx="2812800" cy="2541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07" name="Google Shape;160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p42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43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4" name="Google Shape;1614;p43"/>
          <p:cNvSpPr txBox="1"/>
          <p:nvPr>
            <p:ph idx="4294967295" type="title"/>
          </p:nvPr>
        </p:nvSpPr>
        <p:spPr>
          <a:xfrm>
            <a:off x="415125" y="1444825"/>
            <a:ext cx="4156800" cy="163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8.在正方形的中心畫一個半徑0.6公分的圓形，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並剪下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15" name="Google Shape;1615;p43"/>
          <p:cNvPicPr preferRelativeResize="0"/>
          <p:nvPr/>
        </p:nvPicPr>
        <p:blipFill rotWithShape="1">
          <a:blip r:embed="rId3">
            <a:alphaModFix/>
          </a:blip>
          <a:srcRect b="31250" l="38453" r="42210" t="40429"/>
          <a:stretch/>
        </p:blipFill>
        <p:spPr>
          <a:xfrm>
            <a:off x="4571924" y="1444825"/>
            <a:ext cx="3947233" cy="32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p43"/>
          <p:cNvPicPr preferRelativeResize="0"/>
          <p:nvPr/>
        </p:nvPicPr>
        <p:blipFill rotWithShape="1">
          <a:blip r:embed="rId3">
            <a:alphaModFix/>
          </a:blip>
          <a:srcRect b="43035" l="46611" r="49504" t="50896"/>
          <a:stretch/>
        </p:blipFill>
        <p:spPr>
          <a:xfrm>
            <a:off x="4160125" y="2732450"/>
            <a:ext cx="1692401" cy="148733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617" name="Google Shape;1617;p43"/>
          <p:cNvCxnSpPr>
            <a:stCxn id="1616" idx="3"/>
          </p:cNvCxnSpPr>
          <p:nvPr/>
        </p:nvCxnSpPr>
        <p:spPr>
          <a:xfrm flipH="1" rot="10800000">
            <a:off x="5852525" y="3084018"/>
            <a:ext cx="556800" cy="392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8" name="Google Shape;1618;p43"/>
          <p:cNvCxnSpPr/>
          <p:nvPr/>
        </p:nvCxnSpPr>
        <p:spPr>
          <a:xfrm>
            <a:off x="4500575" y="3485925"/>
            <a:ext cx="4521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619" name="Google Shape;1619;p43"/>
          <p:cNvSpPr txBox="1"/>
          <p:nvPr/>
        </p:nvSpPr>
        <p:spPr>
          <a:xfrm>
            <a:off x="4500575" y="3597350"/>
            <a:ext cx="137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半徑0.6CM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20" name="Google Shape;162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1" name="Google Shape;1621;p43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44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7" name="Google Shape;1627;p44"/>
          <p:cNvSpPr txBox="1"/>
          <p:nvPr>
            <p:ph idx="4294967295" type="title"/>
          </p:nvPr>
        </p:nvSpPr>
        <p:spPr>
          <a:xfrm>
            <a:off x="415125" y="1444825"/>
            <a:ext cx="4156800" cy="1126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9.在紙板上畫出一個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半徑7公分的圓形，並剪下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28" name="Google Shape;1628;p44"/>
          <p:cNvPicPr preferRelativeResize="0"/>
          <p:nvPr/>
        </p:nvPicPr>
        <p:blipFill rotWithShape="1">
          <a:blip r:embed="rId3">
            <a:alphaModFix/>
          </a:blip>
          <a:srcRect b="28515" l="36912" r="38477" t="33204"/>
          <a:stretch/>
        </p:blipFill>
        <p:spPr>
          <a:xfrm>
            <a:off x="4572000" y="1444825"/>
            <a:ext cx="3716526" cy="3251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9" name="Google Shape;1629;p44"/>
          <p:cNvCxnSpPr/>
          <p:nvPr/>
        </p:nvCxnSpPr>
        <p:spPr>
          <a:xfrm rot="10800000">
            <a:off x="4711425" y="2893225"/>
            <a:ext cx="17079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630" name="Google Shape;1630;p44"/>
          <p:cNvSpPr txBox="1"/>
          <p:nvPr/>
        </p:nvSpPr>
        <p:spPr>
          <a:xfrm>
            <a:off x="4902375" y="2503225"/>
            <a:ext cx="132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半徑7CM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31" name="Google Shape;163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2" name="Google Shape;1632;p44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8"/>
          <p:cNvSpPr txBox="1"/>
          <p:nvPr>
            <p:ph type="ctrTitle"/>
          </p:nvPr>
        </p:nvSpPr>
        <p:spPr>
          <a:xfrm>
            <a:off x="2481200" y="2237700"/>
            <a:ext cx="5296800" cy="668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作品欣賞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28" name="Google Shape;132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Google Shape;1329;p18">
            <a:hlinkClick action="ppaction://hlinksldjump" r:id="rId4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45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8" name="Google Shape;1638;p45"/>
          <p:cNvSpPr txBox="1"/>
          <p:nvPr>
            <p:ph idx="4294967295" type="title"/>
          </p:nvPr>
        </p:nvSpPr>
        <p:spPr>
          <a:xfrm>
            <a:off x="415125" y="1444825"/>
            <a:ext cx="4156800" cy="1589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10.在圓形上</a:t>
            </a:r>
            <a:r>
              <a:rPr b="1"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從圓心往外0.5公分</a:t>
            </a:r>
            <a:r>
              <a:rPr b="1" lang="zh-TW" sz="2800">
                <a:latin typeface="Arial"/>
                <a:ea typeface="Arial"/>
                <a:cs typeface="Arial"/>
                <a:sym typeface="Arial"/>
              </a:rPr>
              <a:t>，</a:t>
            </a: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畫一個高4公分的梯形，並剪下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39" name="Google Shape;1639;p45"/>
          <p:cNvPicPr preferRelativeResize="0"/>
          <p:nvPr/>
        </p:nvPicPr>
        <p:blipFill rotWithShape="1">
          <a:blip r:embed="rId3">
            <a:alphaModFix/>
          </a:blip>
          <a:srcRect b="32028" l="35706" r="40782" t="31253"/>
          <a:stretch/>
        </p:blipFill>
        <p:spPr>
          <a:xfrm>
            <a:off x="4572000" y="1444825"/>
            <a:ext cx="3701729" cy="3251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0" name="Google Shape;1640;p45"/>
          <p:cNvCxnSpPr/>
          <p:nvPr/>
        </p:nvCxnSpPr>
        <p:spPr>
          <a:xfrm>
            <a:off x="6580075" y="2903250"/>
            <a:ext cx="9945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641" name="Google Shape;1641;p45"/>
          <p:cNvSpPr txBox="1"/>
          <p:nvPr/>
        </p:nvSpPr>
        <p:spPr>
          <a:xfrm>
            <a:off x="415125" y="3390500"/>
            <a:ext cx="4156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zh-TW" sz="1800">
                <a:solidFill>
                  <a:srgbClr val="FF0000"/>
                </a:solidFill>
              </a:rPr>
              <a:t>梯形角度為90度</a:t>
            </a:r>
            <a:endParaRPr b="1" sz="1800">
              <a:solidFill>
                <a:srgbClr val="FF0000"/>
              </a:solidFill>
            </a:endParaRPr>
          </a:p>
        </p:txBody>
      </p:sp>
      <p:pic>
        <p:nvPicPr>
          <p:cNvPr id="1642" name="Google Shape;1642;p45"/>
          <p:cNvPicPr preferRelativeResize="0"/>
          <p:nvPr/>
        </p:nvPicPr>
        <p:blipFill rotWithShape="1">
          <a:blip r:embed="rId3">
            <a:alphaModFix/>
          </a:blip>
          <a:srcRect b="49805" l="46271" r="50849" t="45596"/>
          <a:stretch/>
        </p:blipFill>
        <p:spPr>
          <a:xfrm>
            <a:off x="4392712" y="1159125"/>
            <a:ext cx="1571927" cy="14126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643" name="Google Shape;1643;p45"/>
          <p:cNvCxnSpPr>
            <a:stCxn id="1642" idx="3"/>
          </p:cNvCxnSpPr>
          <p:nvPr/>
        </p:nvCxnSpPr>
        <p:spPr>
          <a:xfrm>
            <a:off x="5964640" y="1865438"/>
            <a:ext cx="469800" cy="1066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4" name="Google Shape;1644;p45"/>
          <p:cNvCxnSpPr/>
          <p:nvPr/>
        </p:nvCxnSpPr>
        <p:spPr>
          <a:xfrm>
            <a:off x="5135125" y="1865450"/>
            <a:ext cx="4119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645" name="Google Shape;1645;p45"/>
          <p:cNvSpPr txBox="1"/>
          <p:nvPr/>
        </p:nvSpPr>
        <p:spPr>
          <a:xfrm>
            <a:off x="6851300" y="2441550"/>
            <a:ext cx="80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4CM</a:t>
            </a:r>
            <a:endParaRPr b="1" sz="1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46" name="Google Shape;1646;p45"/>
          <p:cNvSpPr txBox="1"/>
          <p:nvPr/>
        </p:nvSpPr>
        <p:spPr>
          <a:xfrm>
            <a:off x="4642875" y="1356625"/>
            <a:ext cx="94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0.5CM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47" name="Google Shape;1647;p45"/>
          <p:cNvPicPr preferRelativeResize="0"/>
          <p:nvPr/>
        </p:nvPicPr>
        <p:blipFill rotWithShape="1">
          <a:blip r:embed="rId3">
            <a:alphaModFix/>
          </a:blip>
          <a:srcRect b="49805" l="46271" r="50849" t="45596"/>
          <a:stretch/>
        </p:blipFill>
        <p:spPr>
          <a:xfrm>
            <a:off x="4392712" y="3140325"/>
            <a:ext cx="1571927" cy="14126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648" name="Google Shape;1648;p45"/>
          <p:cNvCxnSpPr>
            <a:stCxn id="1647" idx="3"/>
          </p:cNvCxnSpPr>
          <p:nvPr/>
        </p:nvCxnSpPr>
        <p:spPr>
          <a:xfrm flipH="1" rot="10800000">
            <a:off x="5964640" y="3021938"/>
            <a:ext cx="479700" cy="824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9" name="Google Shape;1649;p45"/>
          <p:cNvCxnSpPr/>
          <p:nvPr/>
        </p:nvCxnSpPr>
        <p:spPr>
          <a:xfrm flipH="1" rot="10800000">
            <a:off x="5182025" y="3471350"/>
            <a:ext cx="375300" cy="375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0" name="Google Shape;1650;p45"/>
          <p:cNvCxnSpPr/>
          <p:nvPr/>
        </p:nvCxnSpPr>
        <p:spPr>
          <a:xfrm rot="10800000">
            <a:off x="5173575" y="3852675"/>
            <a:ext cx="370200" cy="370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1" name="Google Shape;1651;p45"/>
          <p:cNvCxnSpPr/>
          <p:nvPr/>
        </p:nvCxnSpPr>
        <p:spPr>
          <a:xfrm flipH="1">
            <a:off x="5296331" y="3846649"/>
            <a:ext cx="146700" cy="146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2" name="Google Shape;1652;p45"/>
          <p:cNvCxnSpPr/>
          <p:nvPr/>
        </p:nvCxnSpPr>
        <p:spPr>
          <a:xfrm>
            <a:off x="5297231" y="3707776"/>
            <a:ext cx="144900" cy="144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53" name="Google Shape;1653;p45"/>
          <p:cNvSpPr txBox="1"/>
          <p:nvPr/>
        </p:nvSpPr>
        <p:spPr>
          <a:xfrm>
            <a:off x="4689325" y="3806925"/>
            <a:ext cx="64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90°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54" name="Google Shape;165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5" name="Google Shape;1655;p45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46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1" name="Google Shape;1661;p46"/>
          <p:cNvSpPr txBox="1"/>
          <p:nvPr>
            <p:ph idx="4294967295" type="title"/>
          </p:nvPr>
        </p:nvSpPr>
        <p:spPr>
          <a:xfrm>
            <a:off x="415125" y="1444825"/>
            <a:ext cx="4156800" cy="1126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11.將步進馬達黏在紙板上固定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62" name="Google Shape;1662;p46"/>
          <p:cNvSpPr txBox="1"/>
          <p:nvPr/>
        </p:nvSpPr>
        <p:spPr>
          <a:xfrm>
            <a:off x="415125" y="3390500"/>
            <a:ext cx="4156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zh-TW" sz="1800">
                <a:solidFill>
                  <a:srgbClr val="FF0000"/>
                </a:solidFill>
              </a:rPr>
              <a:t>使用熱熔槍要注意安全，小心使用熱熔槍</a:t>
            </a:r>
            <a:endParaRPr b="1" sz="1800">
              <a:solidFill>
                <a:srgbClr val="FF0000"/>
              </a:solidFill>
            </a:endParaRPr>
          </a:p>
        </p:txBody>
      </p:sp>
      <p:pic>
        <p:nvPicPr>
          <p:cNvPr id="1663" name="Google Shape;1663;p46"/>
          <p:cNvPicPr preferRelativeResize="0"/>
          <p:nvPr/>
        </p:nvPicPr>
        <p:blipFill rotWithShape="1">
          <a:blip r:embed="rId3">
            <a:alphaModFix/>
          </a:blip>
          <a:srcRect b="27541" l="29223" r="14857" t="23825"/>
          <a:stretch/>
        </p:blipFill>
        <p:spPr>
          <a:xfrm>
            <a:off x="4574250" y="1444825"/>
            <a:ext cx="4156800" cy="203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4" name="Google Shape;166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5" name="Google Shape;1665;p46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47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1" name="Google Shape;1671;p47"/>
          <p:cNvSpPr txBox="1"/>
          <p:nvPr>
            <p:ph idx="4294967295" type="title"/>
          </p:nvPr>
        </p:nvSpPr>
        <p:spPr>
          <a:xfrm>
            <a:off x="415125" y="1444825"/>
            <a:ext cx="4156800" cy="1577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12.將四個長方形B分別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對齊正方形上的對角線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並黏上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72" name="Google Shape;1672;p47"/>
          <p:cNvPicPr preferRelativeResize="0"/>
          <p:nvPr/>
        </p:nvPicPr>
        <p:blipFill rotWithShape="1">
          <a:blip r:embed="rId3">
            <a:alphaModFix/>
          </a:blip>
          <a:srcRect b="22856" l="30652" r="33860" t="14643"/>
          <a:stretch/>
        </p:blipFill>
        <p:spPr>
          <a:xfrm>
            <a:off x="4572000" y="1444825"/>
            <a:ext cx="3282473" cy="325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3" name="Google Shape;1673;p47"/>
          <p:cNvSpPr txBox="1"/>
          <p:nvPr/>
        </p:nvSpPr>
        <p:spPr>
          <a:xfrm>
            <a:off x="5294200" y="2179950"/>
            <a:ext cx="32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B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74" name="Google Shape;167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5" name="Google Shape;1675;p47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48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1" name="Google Shape;1681;p48"/>
          <p:cNvSpPr txBox="1"/>
          <p:nvPr>
            <p:ph idx="4294967295" type="title"/>
          </p:nvPr>
        </p:nvSpPr>
        <p:spPr>
          <a:xfrm>
            <a:off x="415125" y="1444825"/>
            <a:ext cx="4156800" cy="1126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13.將四個長方形C分別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黏在長方形B之間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82" name="Google Shape;1682;p48"/>
          <p:cNvPicPr preferRelativeResize="0"/>
          <p:nvPr/>
        </p:nvPicPr>
        <p:blipFill rotWithShape="1">
          <a:blip r:embed="rId3">
            <a:alphaModFix/>
          </a:blip>
          <a:srcRect b="9763" l="30871" r="30567" t="23636"/>
          <a:stretch/>
        </p:blipFill>
        <p:spPr>
          <a:xfrm>
            <a:off x="4572000" y="1444825"/>
            <a:ext cx="3347333" cy="325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3" name="Google Shape;1683;p48"/>
          <p:cNvSpPr txBox="1"/>
          <p:nvPr/>
        </p:nvSpPr>
        <p:spPr>
          <a:xfrm>
            <a:off x="5294200" y="2179950"/>
            <a:ext cx="32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B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84" name="Google Shape;1684;p48"/>
          <p:cNvSpPr txBox="1"/>
          <p:nvPr/>
        </p:nvSpPr>
        <p:spPr>
          <a:xfrm>
            <a:off x="6019200" y="2571625"/>
            <a:ext cx="32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C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85" name="Google Shape;1685;p48"/>
          <p:cNvSpPr txBox="1"/>
          <p:nvPr/>
        </p:nvSpPr>
        <p:spPr>
          <a:xfrm>
            <a:off x="6643775" y="2179950"/>
            <a:ext cx="32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B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86" name="Google Shape;168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7" name="Google Shape;1687;p48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49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3" name="Google Shape;1693;p49"/>
          <p:cNvSpPr txBox="1"/>
          <p:nvPr>
            <p:ph idx="4294967295" type="title"/>
          </p:nvPr>
        </p:nvSpPr>
        <p:spPr>
          <a:xfrm>
            <a:off x="415125" y="1444825"/>
            <a:ext cx="4156800" cy="1126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14.將長方形A分別對齊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長方形B並黏在正方形側邊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94" name="Google Shape;1694;p49"/>
          <p:cNvPicPr preferRelativeResize="0"/>
          <p:nvPr/>
        </p:nvPicPr>
        <p:blipFill rotWithShape="1">
          <a:blip r:embed="rId3">
            <a:alphaModFix/>
          </a:blip>
          <a:srcRect b="26756" l="35925" r="24634" t="11135"/>
          <a:stretch/>
        </p:blipFill>
        <p:spPr>
          <a:xfrm>
            <a:off x="4571925" y="446700"/>
            <a:ext cx="2862049" cy="25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p49"/>
          <p:cNvPicPr preferRelativeResize="0"/>
          <p:nvPr/>
        </p:nvPicPr>
        <p:blipFill rotWithShape="1">
          <a:blip r:embed="rId4">
            <a:alphaModFix/>
          </a:blip>
          <a:srcRect b="10549" l="30323" r="30346" t="22850"/>
          <a:stretch/>
        </p:blipFill>
        <p:spPr>
          <a:xfrm>
            <a:off x="6400625" y="2477050"/>
            <a:ext cx="2330424" cy="221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696" name="Google Shape;1696;p49"/>
          <p:cNvSpPr txBox="1"/>
          <p:nvPr/>
        </p:nvSpPr>
        <p:spPr>
          <a:xfrm>
            <a:off x="5525250" y="1483438"/>
            <a:ext cx="32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B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97" name="Google Shape;1697;p49"/>
          <p:cNvSpPr txBox="1"/>
          <p:nvPr/>
        </p:nvSpPr>
        <p:spPr>
          <a:xfrm>
            <a:off x="4743400" y="1870225"/>
            <a:ext cx="32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A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98" name="Google Shape;169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9" name="Google Shape;1699;p49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50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5" name="Google Shape;1705;p50"/>
          <p:cNvSpPr txBox="1"/>
          <p:nvPr>
            <p:ph idx="4294967295" type="title"/>
          </p:nvPr>
        </p:nvSpPr>
        <p:spPr>
          <a:xfrm>
            <a:off x="415125" y="1444825"/>
            <a:ext cx="4156800" cy="1126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15.將ㄇ字長方形對齊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長方形B黏在正方形旁邊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06" name="Google Shape;1706;p50"/>
          <p:cNvPicPr preferRelativeResize="0"/>
          <p:nvPr/>
        </p:nvPicPr>
        <p:blipFill rotWithShape="1">
          <a:blip r:embed="rId3">
            <a:alphaModFix/>
          </a:blip>
          <a:srcRect b="15428" l="27795" r="22657" t="14060"/>
          <a:stretch/>
        </p:blipFill>
        <p:spPr>
          <a:xfrm rot="-230433">
            <a:off x="4667565" y="1262968"/>
            <a:ext cx="3992495" cy="3195757"/>
          </a:xfrm>
          <a:prstGeom prst="rect">
            <a:avLst/>
          </a:prstGeom>
          <a:noFill/>
          <a:ln>
            <a:noFill/>
          </a:ln>
        </p:spPr>
      </p:pic>
      <p:sp>
        <p:nvSpPr>
          <p:cNvPr id="1707" name="Google Shape;1707;p50"/>
          <p:cNvSpPr txBox="1"/>
          <p:nvPr/>
        </p:nvSpPr>
        <p:spPr>
          <a:xfrm>
            <a:off x="5635750" y="1707775"/>
            <a:ext cx="32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B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08" name="Google Shape;1708;p50"/>
          <p:cNvSpPr txBox="1"/>
          <p:nvPr/>
        </p:nvSpPr>
        <p:spPr>
          <a:xfrm>
            <a:off x="5635750" y="2784425"/>
            <a:ext cx="64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ㄇ字</a:t>
            </a:r>
            <a:endParaRPr b="1" sz="1800">
              <a:solidFill>
                <a:srgbClr val="FF0000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09" name="Google Shape;170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p50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51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6" name="Google Shape;1716;p51"/>
          <p:cNvSpPr txBox="1"/>
          <p:nvPr>
            <p:ph idx="4294967295" type="title"/>
          </p:nvPr>
        </p:nvSpPr>
        <p:spPr>
          <a:xfrm>
            <a:off x="415125" y="1444825"/>
            <a:ext cx="4156800" cy="1529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16.將3D列印輪軸沒洞的那一面，對齊梯形的頂端黏上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17" name="Google Shape;1717;p51"/>
          <p:cNvPicPr preferRelativeResize="0"/>
          <p:nvPr/>
        </p:nvPicPr>
        <p:blipFill rotWithShape="1">
          <a:blip r:embed="rId3">
            <a:alphaModFix/>
          </a:blip>
          <a:srcRect b="2737" l="20103" r="22325" t="8681"/>
          <a:stretch/>
        </p:blipFill>
        <p:spPr>
          <a:xfrm>
            <a:off x="4568825" y="446700"/>
            <a:ext cx="4156800" cy="359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Google Shape;1718;p51"/>
          <p:cNvPicPr preferRelativeResize="0"/>
          <p:nvPr/>
        </p:nvPicPr>
        <p:blipFill rotWithShape="1">
          <a:blip r:embed="rId4">
            <a:alphaModFix/>
          </a:blip>
          <a:srcRect b="30855" l="48229" r="41663" t="34184"/>
          <a:stretch/>
        </p:blipFill>
        <p:spPr>
          <a:xfrm>
            <a:off x="4571925" y="2571750"/>
            <a:ext cx="924227" cy="17982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19" name="Google Shape;1719;p51"/>
          <p:cNvPicPr preferRelativeResize="0"/>
          <p:nvPr/>
        </p:nvPicPr>
        <p:blipFill rotWithShape="1">
          <a:blip r:embed="rId3">
            <a:alphaModFix/>
          </a:blip>
          <a:srcRect b="38300" l="42785" r="43579" t="37707"/>
          <a:stretch/>
        </p:blipFill>
        <p:spPr>
          <a:xfrm>
            <a:off x="5738838" y="2571749"/>
            <a:ext cx="1816771" cy="17982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720" name="Google Shape;1720;p51"/>
          <p:cNvCxnSpPr>
            <a:endCxn id="1719" idx="0"/>
          </p:cNvCxnSpPr>
          <p:nvPr/>
        </p:nvCxnSpPr>
        <p:spPr>
          <a:xfrm flipH="1">
            <a:off x="6647223" y="2009249"/>
            <a:ext cx="123600" cy="562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21" name="Google Shape;172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2" name="Google Shape;1722;p51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6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52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8" name="Google Shape;172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600" y="1660600"/>
            <a:ext cx="2745700" cy="2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9" name="Google Shape;1729;p52"/>
          <p:cNvSpPr/>
          <p:nvPr/>
        </p:nvSpPr>
        <p:spPr>
          <a:xfrm>
            <a:off x="514925" y="759750"/>
            <a:ext cx="5170500" cy="3624000"/>
          </a:xfrm>
          <a:prstGeom prst="wedgeRoundRectCallout">
            <a:avLst>
              <a:gd fmla="val 59372" name="adj1"/>
              <a:gd fmla="val 24344" name="adj2"/>
              <a:gd fmla="val 0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0" name="Google Shape;1730;p52"/>
          <p:cNvSpPr txBox="1"/>
          <p:nvPr/>
        </p:nvSpPr>
        <p:spPr>
          <a:xfrm>
            <a:off x="598025" y="1463550"/>
            <a:ext cx="50043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小朋友們都很厲害喔!</a:t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這個單元我們學會了</a:t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如何製作餵食機外殼</a:t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31" name="Google Shape;173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2" name="Google Shape;1732;p52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9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5" name="Google Shape;1335;p19" title="自動餵食機（無分解步驟）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8600" y="446700"/>
            <a:ext cx="5666800" cy="42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7" name="Google Shape;1337;p19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20"/>
          <p:cNvSpPr txBox="1"/>
          <p:nvPr>
            <p:ph type="ctrTitle"/>
          </p:nvPr>
        </p:nvSpPr>
        <p:spPr>
          <a:xfrm>
            <a:off x="2481200" y="2217750"/>
            <a:ext cx="5296800" cy="7080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自動餵食機介紹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43" name="Google Shape;13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p20">
            <a:hlinkClick action="ppaction://hlinksldjump" r:id="rId4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21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0" name="Google Shape;13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5350" y="1951100"/>
            <a:ext cx="2745700" cy="2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21"/>
          <p:cNvSpPr/>
          <p:nvPr/>
        </p:nvSpPr>
        <p:spPr>
          <a:xfrm>
            <a:off x="529025" y="765300"/>
            <a:ext cx="5182200" cy="3612900"/>
          </a:xfrm>
          <a:prstGeom prst="wedgeRoundRectCallout">
            <a:avLst>
              <a:gd fmla="val 61689" name="adj1"/>
              <a:gd fmla="val 24701" name="adj2"/>
              <a:gd fmla="val 0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2" name="Google Shape;1352;p21"/>
          <p:cNvSpPr txBox="1"/>
          <p:nvPr/>
        </p:nvSpPr>
        <p:spPr>
          <a:xfrm>
            <a:off x="838025" y="1246500"/>
            <a:ext cx="4564200" cy="26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哇~飼料盤可以</a:t>
            </a:r>
            <a:endParaRPr b="1" sz="36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設定時間轉動耶！</a:t>
            </a:r>
            <a:endParaRPr b="1" sz="36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這樣就可以用來</a:t>
            </a:r>
            <a:endParaRPr b="1" sz="36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餵食動物了！</a:t>
            </a:r>
            <a:endParaRPr b="1" sz="3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53" name="Google Shape;135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p21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22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0" name="Google Shape;13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600" y="1660600"/>
            <a:ext cx="2745700" cy="2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22"/>
          <p:cNvSpPr/>
          <p:nvPr/>
        </p:nvSpPr>
        <p:spPr>
          <a:xfrm>
            <a:off x="514925" y="759750"/>
            <a:ext cx="5170500" cy="3624000"/>
          </a:xfrm>
          <a:prstGeom prst="wedgeRoundRectCallout">
            <a:avLst>
              <a:gd fmla="val 59372" name="adj1"/>
              <a:gd fmla="val 24344" name="adj2"/>
              <a:gd fmla="val 0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2" name="Google Shape;1362;p22"/>
          <p:cNvSpPr txBox="1"/>
          <p:nvPr/>
        </p:nvSpPr>
        <p:spPr>
          <a:xfrm>
            <a:off x="633575" y="1751400"/>
            <a:ext cx="4933200" cy="16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小朋友</a:t>
            </a: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猜猜看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這是什麼</a:t>
            </a: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呢？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63" name="Google Shape;136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22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3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0" name="Google Shape;13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3625" y="3329375"/>
            <a:ext cx="1367425" cy="136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1" name="Google Shape;1371;p23"/>
          <p:cNvSpPr/>
          <p:nvPr/>
        </p:nvSpPr>
        <p:spPr>
          <a:xfrm>
            <a:off x="692175" y="3834900"/>
            <a:ext cx="6392400" cy="861900"/>
          </a:xfrm>
          <a:prstGeom prst="wedgeRoundRectCallout">
            <a:avLst>
              <a:gd fmla="val 55818" name="adj1"/>
              <a:gd fmla="val 1578" name="adj2"/>
              <a:gd fmla="val 0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2" name="Google Shape;1372;p23"/>
          <p:cNvSpPr txBox="1"/>
          <p:nvPr/>
        </p:nvSpPr>
        <p:spPr>
          <a:xfrm>
            <a:off x="1011375" y="3834900"/>
            <a:ext cx="575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哇~原來是自動餵食機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73" name="Google Shape;1373;p23"/>
          <p:cNvPicPr preferRelativeResize="0"/>
          <p:nvPr/>
        </p:nvPicPr>
        <p:blipFill rotWithShape="1">
          <a:blip r:embed="rId4">
            <a:alphaModFix/>
          </a:blip>
          <a:srcRect b="6422" l="7568" r="5231" t="11871"/>
          <a:stretch/>
        </p:blipFill>
        <p:spPr>
          <a:xfrm>
            <a:off x="760900" y="446700"/>
            <a:ext cx="6254950" cy="329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23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24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1" name="Google Shape;138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600" y="1660600"/>
            <a:ext cx="2745700" cy="2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24"/>
          <p:cNvSpPr/>
          <p:nvPr/>
        </p:nvSpPr>
        <p:spPr>
          <a:xfrm>
            <a:off x="514925" y="759750"/>
            <a:ext cx="5170500" cy="3624000"/>
          </a:xfrm>
          <a:prstGeom prst="wedgeRoundRectCallout">
            <a:avLst>
              <a:gd fmla="val 59372" name="adj1"/>
              <a:gd fmla="val 24344" name="adj2"/>
              <a:gd fmla="val 0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3" name="Google Shape;1383;p24"/>
          <p:cNvSpPr txBox="1"/>
          <p:nvPr/>
        </p:nvSpPr>
        <p:spPr>
          <a:xfrm>
            <a:off x="937175" y="1361850"/>
            <a:ext cx="4326000" cy="2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小朋友想一想，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為什麼</a:t>
            </a: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餵食機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會自己旋轉呢？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84" name="Google Shape;138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Google Shape;1385;p24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ediles template">
  <a:themeElements>
    <a:clrScheme name="Custom 347">
      <a:dk1>
        <a:srgbClr val="212225"/>
      </a:dk1>
      <a:lt1>
        <a:srgbClr val="FFFFFF"/>
      </a:lt1>
      <a:dk2>
        <a:srgbClr val="3C5361"/>
      </a:dk2>
      <a:lt2>
        <a:srgbClr val="CEDBE2"/>
      </a:lt2>
      <a:accent1>
        <a:srgbClr val="00DEE4"/>
      </a:accent1>
      <a:accent2>
        <a:srgbClr val="00BEDF"/>
      </a:accent2>
      <a:accent3>
        <a:srgbClr val="FF4FE8"/>
      </a:accent3>
      <a:accent4>
        <a:srgbClr val="B913A4"/>
      </a:accent4>
      <a:accent5>
        <a:srgbClr val="FFC500"/>
      </a:accent5>
      <a:accent6>
        <a:srgbClr val="E48E0B"/>
      </a:accent6>
      <a:hlink>
        <a:srgbClr val="21222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