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Zilla Slab SemiBold"/>
      <p:bold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Montserrat Light"/>
      <p:regular r:id="rId46"/>
      <p:bold r:id="rId47"/>
      <p:italic r:id="rId48"/>
      <p:boldItalic r:id="rId49"/>
    </p:embeddedFont>
    <p:embeddedFont>
      <p:font typeface="Century Gothic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10">
          <p15:clr>
            <a:srgbClr val="9AA0A6"/>
          </p15:clr>
        </p15:guide>
        <p15:guide id="4" pos="261">
          <p15:clr>
            <a:srgbClr val="9AA0A6"/>
          </p15:clr>
        </p15:guide>
        <p15:guide id="5" pos="2019">
          <p15:clr>
            <a:srgbClr val="9AA0A6"/>
          </p15:clr>
        </p15:guide>
        <p15:guide id="6" pos="2449">
          <p15:clr>
            <a:srgbClr val="9AA0A6"/>
          </p15:clr>
        </p15:guide>
        <p15:guide id="7" pos="5607">
          <p15:clr>
            <a:srgbClr val="9AA0A6"/>
          </p15:clr>
        </p15:guide>
        <p15:guide id="8" orient="horz" pos="2776">
          <p15:clr>
            <a:srgbClr val="9AA0A6"/>
          </p15:clr>
        </p15:guide>
        <p15:guide id="9" pos="585">
          <p15:clr>
            <a:srgbClr val="9AA0A6"/>
          </p15:clr>
        </p15:guide>
        <p15:guide id="10" pos="493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910" orient="horz"/>
        <p:guide pos="261"/>
        <p:guide pos="2019"/>
        <p:guide pos="2449"/>
        <p:guide pos="5607"/>
        <p:guide pos="2776" orient="horz"/>
        <p:guide pos="585"/>
        <p:guide pos="493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Montserrat-regular.fntdata"/><Relationship Id="rId41" Type="http://schemas.openxmlformats.org/officeDocument/2006/relationships/font" Target="fonts/ZillaSlabSemiBold-bold.fntdata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MontserratLight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Light-italic.fntdata"/><Relationship Id="rId47" Type="http://schemas.openxmlformats.org/officeDocument/2006/relationships/font" Target="fonts/MontserratLight-bold.fntdata"/><Relationship Id="rId49" Type="http://schemas.openxmlformats.org/officeDocument/2006/relationships/font" Target="fonts/Montserrat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enturyGothic-bold.fntdata"/><Relationship Id="rId50" Type="http://schemas.openxmlformats.org/officeDocument/2006/relationships/font" Target="fonts/CenturyGothic-regular.fntdata"/><Relationship Id="rId53" Type="http://schemas.openxmlformats.org/officeDocument/2006/relationships/font" Target="fonts/CenturyGothic-boldItalic.fntdata"/><Relationship Id="rId52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0c885152f7_0_1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10c885152f7_0_1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10f9b516c1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10f9b516c1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10f9b516c1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10f9b516c1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10f9b516c1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10f9b516c1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10f9b516c1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10f9b516c1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10f9b516c1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10f9b516c1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10f9b516c12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10f9b516c12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10f9b516c12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10f9b516c12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10f9b516c12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10f9b516c1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10f9b516c12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10f9b516c12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10f9b516c12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10f9b516c12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10f9992ef1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10f9992ef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10f9b516c12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10f9b516c12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10f9b516c12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10f9b516c12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10f9b516c12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10f9b516c1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10f9b516c12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10f9b516c12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10f9b516c12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10f9b516c12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10f9b516c12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10f9b516c12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10f9b516c12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7" name="Google Shape;1557;g10f9b516c12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0f9b516c12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10f9b516c12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10f9b516c12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10f9b516c12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10f9b516c12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10f9b516c12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10f9b516c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10f9b516c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10f9992ef14_0_1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10f9992ef14_0_1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10f9b516c1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10f9b516c1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10f9b516c12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7" name="Google Shape;1617;g10f9b516c12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10f9b516c12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10f9b516c12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10f9b516c12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10f9b516c12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10f9992ef14_0_1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10f9992ef14_0_1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10f9b516c1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10f9b516c1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10f9b516c1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10f9b516c1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f9b516c1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10f9b516c1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10f9b516c1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10f9b516c1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0f9b516c1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10f9b516c1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10f9b516c1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10f9b516c1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2700000">
            <a:off x="-369787" y="672068"/>
            <a:ext cx="3848499" cy="3848499"/>
          </a:xfrm>
          <a:prstGeom prst="mathPlus">
            <a:avLst>
              <a:gd fmla="val 23520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79700" y="1991825"/>
            <a:ext cx="6303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176488" y="99025"/>
            <a:ext cx="8884825" cy="4994575"/>
            <a:chOff x="176488" y="99025"/>
            <a:chExt cx="8884825" cy="4994575"/>
          </a:xfrm>
        </p:grpSpPr>
        <p:sp>
          <p:nvSpPr>
            <p:cNvPr id="13" name="Google Shape;13;p2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90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76825" y="7325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1013" y="2486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75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2700000">
              <a:off x="46911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312338" y="3367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781738" y="484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604538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2">
    <p:bg>
      <p:bgPr>
        <a:solidFill>
          <a:schemeClr val="dk1"/>
        </a:solidFill>
      </p:bgPr>
    </p:bg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1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033" name="Google Shape;1033;p11"/>
          <p:cNvGrpSpPr/>
          <p:nvPr/>
        </p:nvGrpSpPr>
        <p:grpSpPr>
          <a:xfrm>
            <a:off x="296775" y="99025"/>
            <a:ext cx="8553175" cy="4890425"/>
            <a:chOff x="296775" y="99025"/>
            <a:chExt cx="8553175" cy="4890425"/>
          </a:xfrm>
        </p:grpSpPr>
        <p:sp>
          <p:nvSpPr>
            <p:cNvPr id="1034" name="Google Shape;1034;p11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1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604538" y="41953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11"/>
          <p:cNvGrpSpPr/>
          <p:nvPr/>
        </p:nvGrpSpPr>
        <p:grpSpPr>
          <a:xfrm>
            <a:off x="176488" y="123175"/>
            <a:ext cx="8922050" cy="4970425"/>
            <a:chOff x="176488" y="123175"/>
            <a:chExt cx="8922050" cy="4970425"/>
          </a:xfrm>
        </p:grpSpPr>
        <p:sp>
          <p:nvSpPr>
            <p:cNvPr id="1067" name="Google Shape;1067;p11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1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6876825" y="7325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Subtle">
  <p:cSld name="BLANK_1">
    <p:bg>
      <p:bgPr>
        <a:solidFill>
          <a:schemeClr val="accent1"/>
        </a:solidFill>
      </p:bgPr>
    </p:bg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2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160" name="Google Shape;1160;p12"/>
          <p:cNvGrpSpPr/>
          <p:nvPr/>
        </p:nvGrpSpPr>
        <p:grpSpPr>
          <a:xfrm>
            <a:off x="176488" y="123175"/>
            <a:ext cx="8922050" cy="4970425"/>
            <a:chOff x="176488" y="123175"/>
            <a:chExt cx="8922050" cy="4970425"/>
          </a:xfrm>
        </p:grpSpPr>
        <p:sp>
          <p:nvSpPr>
            <p:cNvPr id="1161" name="Google Shape;1161;p12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2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2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2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2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2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2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2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2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2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2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2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2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2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2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2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2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2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2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2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2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2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2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2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2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2"/>
            <p:cNvSpPr/>
            <p:nvPr/>
          </p:nvSpPr>
          <p:spPr>
            <a:xfrm>
              <a:off x="6876825" y="7325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2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2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2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2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2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2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2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2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2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2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2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2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2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2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2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2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2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2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2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2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2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2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2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2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2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2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2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2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2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2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2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2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2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2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2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2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2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2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2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2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2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2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2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2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2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2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2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2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2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2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2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2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2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2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2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2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2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2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2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2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2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2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2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2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2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rgbClr val="001B6C">
                <a:alpha val="100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2" name="Google Shape;1252;p12"/>
          <p:cNvGrpSpPr/>
          <p:nvPr/>
        </p:nvGrpSpPr>
        <p:grpSpPr>
          <a:xfrm>
            <a:off x="296775" y="99025"/>
            <a:ext cx="8553175" cy="4890425"/>
            <a:chOff x="296775" y="99025"/>
            <a:chExt cx="8553175" cy="4890425"/>
          </a:xfrm>
        </p:grpSpPr>
        <p:sp>
          <p:nvSpPr>
            <p:cNvPr id="1253" name="Google Shape;1253;p12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54" name="Google Shape;1254;p12"/>
            <p:cNvGrpSpPr/>
            <p:nvPr/>
          </p:nvGrpSpPr>
          <p:grpSpPr>
            <a:xfrm>
              <a:off x="296775" y="99025"/>
              <a:ext cx="8553175" cy="4890425"/>
              <a:chOff x="296775" y="99025"/>
              <a:chExt cx="8553175" cy="4890425"/>
            </a:xfrm>
          </p:grpSpPr>
          <p:sp>
            <p:nvSpPr>
              <p:cNvPr id="1255" name="Google Shape;1255;p12"/>
              <p:cNvSpPr/>
              <p:nvPr/>
            </p:nvSpPr>
            <p:spPr>
              <a:xfrm>
                <a:off x="296775" y="1636100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12"/>
              <p:cNvSpPr/>
              <p:nvPr/>
            </p:nvSpPr>
            <p:spPr>
              <a:xfrm>
                <a:off x="316725" y="187225"/>
                <a:ext cx="256800" cy="256800"/>
              </a:xfrm>
              <a:prstGeom prst="donut">
                <a:avLst>
                  <a:gd fmla="val 24249" name="adj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12"/>
              <p:cNvSpPr/>
              <p:nvPr/>
            </p:nvSpPr>
            <p:spPr>
              <a:xfrm>
                <a:off x="1748600" y="5628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12"/>
              <p:cNvSpPr/>
              <p:nvPr/>
            </p:nvSpPr>
            <p:spPr>
              <a:xfrm>
                <a:off x="3796775" y="3528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12"/>
              <p:cNvSpPr/>
              <p:nvPr/>
            </p:nvSpPr>
            <p:spPr>
              <a:xfrm>
                <a:off x="1561150" y="207345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12"/>
              <p:cNvSpPr/>
              <p:nvPr/>
            </p:nvSpPr>
            <p:spPr>
              <a:xfrm>
                <a:off x="2874300" y="144107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12"/>
              <p:cNvSpPr/>
              <p:nvPr/>
            </p:nvSpPr>
            <p:spPr>
              <a:xfrm>
                <a:off x="3456625" y="178867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12"/>
              <p:cNvSpPr/>
              <p:nvPr/>
            </p:nvSpPr>
            <p:spPr>
              <a:xfrm>
                <a:off x="4486200" y="1379438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12"/>
              <p:cNvSpPr/>
              <p:nvPr/>
            </p:nvSpPr>
            <p:spPr>
              <a:xfrm>
                <a:off x="5491750" y="8207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12"/>
              <p:cNvSpPr/>
              <p:nvPr/>
            </p:nvSpPr>
            <p:spPr>
              <a:xfrm>
                <a:off x="6523725" y="1109513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12"/>
              <p:cNvSpPr/>
              <p:nvPr/>
            </p:nvSpPr>
            <p:spPr>
              <a:xfrm>
                <a:off x="1748588" y="39157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12"/>
              <p:cNvSpPr/>
              <p:nvPr/>
            </p:nvSpPr>
            <p:spPr>
              <a:xfrm>
                <a:off x="550463" y="34009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12"/>
              <p:cNvSpPr/>
              <p:nvPr/>
            </p:nvSpPr>
            <p:spPr>
              <a:xfrm rot="2700000">
                <a:off x="4386320" y="3492096"/>
                <a:ext cx="296561" cy="296561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12"/>
              <p:cNvSpPr/>
              <p:nvPr/>
            </p:nvSpPr>
            <p:spPr>
              <a:xfrm>
                <a:off x="4324888" y="19730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12"/>
              <p:cNvSpPr/>
              <p:nvPr/>
            </p:nvSpPr>
            <p:spPr>
              <a:xfrm>
                <a:off x="5159938" y="359627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12"/>
              <p:cNvSpPr/>
              <p:nvPr/>
            </p:nvSpPr>
            <p:spPr>
              <a:xfrm>
                <a:off x="3544813" y="36389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12"/>
              <p:cNvSpPr/>
              <p:nvPr/>
            </p:nvSpPr>
            <p:spPr>
              <a:xfrm>
                <a:off x="2625313" y="278865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12"/>
              <p:cNvSpPr/>
              <p:nvPr/>
            </p:nvSpPr>
            <p:spPr>
              <a:xfrm>
                <a:off x="5724363" y="22832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12"/>
              <p:cNvSpPr/>
              <p:nvPr/>
            </p:nvSpPr>
            <p:spPr>
              <a:xfrm>
                <a:off x="6353913" y="21950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12"/>
              <p:cNvSpPr/>
              <p:nvPr/>
            </p:nvSpPr>
            <p:spPr>
              <a:xfrm>
                <a:off x="2962488" y="43879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12"/>
              <p:cNvSpPr/>
              <p:nvPr/>
            </p:nvSpPr>
            <p:spPr>
              <a:xfrm>
                <a:off x="6855338" y="288765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12"/>
              <p:cNvSpPr/>
              <p:nvPr/>
            </p:nvSpPr>
            <p:spPr>
              <a:xfrm rot="2700000">
                <a:off x="8491970" y="922321"/>
                <a:ext cx="296561" cy="296561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12"/>
              <p:cNvSpPr/>
              <p:nvPr/>
            </p:nvSpPr>
            <p:spPr>
              <a:xfrm>
                <a:off x="8243225" y="2142900"/>
                <a:ext cx="256800" cy="256800"/>
              </a:xfrm>
              <a:prstGeom prst="donut">
                <a:avLst>
                  <a:gd fmla="val 24249" name="adj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12"/>
              <p:cNvSpPr/>
              <p:nvPr/>
            </p:nvSpPr>
            <p:spPr>
              <a:xfrm>
                <a:off x="8090825" y="92225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12"/>
              <p:cNvSpPr/>
              <p:nvPr/>
            </p:nvSpPr>
            <p:spPr>
              <a:xfrm>
                <a:off x="7320750" y="117365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12"/>
              <p:cNvSpPr/>
              <p:nvPr/>
            </p:nvSpPr>
            <p:spPr>
              <a:xfrm>
                <a:off x="8243213" y="4347750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12"/>
              <p:cNvSpPr/>
              <p:nvPr/>
            </p:nvSpPr>
            <p:spPr>
              <a:xfrm>
                <a:off x="7604538" y="41953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12"/>
              <p:cNvSpPr/>
              <p:nvPr/>
            </p:nvSpPr>
            <p:spPr>
              <a:xfrm>
                <a:off x="5400850" y="41953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12"/>
              <p:cNvSpPr/>
              <p:nvPr/>
            </p:nvSpPr>
            <p:spPr>
              <a:xfrm>
                <a:off x="922225" y="4692750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12"/>
              <p:cNvSpPr/>
              <p:nvPr/>
            </p:nvSpPr>
            <p:spPr>
              <a:xfrm>
                <a:off x="5491738" y="99025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12"/>
              <p:cNvSpPr/>
              <p:nvPr/>
            </p:nvSpPr>
            <p:spPr>
              <a:xfrm>
                <a:off x="6523713" y="4832900"/>
                <a:ext cx="88200" cy="88200"/>
              </a:xfrm>
              <a:prstGeom prst="ellipse">
                <a:avLst/>
              </a:pr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88" name="Google Shape;1288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89" name="Google Shape;128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2" name="Google Shape;129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标题幻灯片">
  <p:cSld name="13_标题幻灯片">
    <p:bg>
      <p:bgPr>
        <a:solidFill>
          <a:schemeClr val="lt1"/>
        </a:solidFill>
      </p:bgPr>
    </p:bg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5"/>
          <p:cNvSpPr/>
          <p:nvPr/>
        </p:nvSpPr>
        <p:spPr>
          <a:xfrm rot="-2360865">
            <a:off x="8580730" y="3812418"/>
            <a:ext cx="331690" cy="331690"/>
          </a:xfrm>
          <a:prstGeom prst="rect">
            <a:avLst/>
          </a:prstGeom>
          <a:solidFill>
            <a:schemeClr val="accent5">
              <a:alpha val="498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5" name="Google Shape;1295;p15"/>
          <p:cNvSpPr/>
          <p:nvPr/>
        </p:nvSpPr>
        <p:spPr>
          <a:xfrm rot="2558787">
            <a:off x="8038508" y="4190415"/>
            <a:ext cx="1343080" cy="1343080"/>
          </a:xfrm>
          <a:prstGeom prst="rect">
            <a:avLst/>
          </a:prstGeom>
          <a:solidFill>
            <a:schemeClr val="accent3">
              <a:alpha val="498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6" name="Google Shape;1296;p15"/>
          <p:cNvSpPr/>
          <p:nvPr/>
        </p:nvSpPr>
        <p:spPr>
          <a:xfrm rot="-999269">
            <a:off x="7373498" y="4529803"/>
            <a:ext cx="772506" cy="772506"/>
          </a:xfrm>
          <a:prstGeom prst="rect">
            <a:avLst/>
          </a:prstGeom>
          <a:solidFill>
            <a:schemeClr val="accent5">
              <a:alpha val="498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7" name="Google Shape;1297;p15"/>
          <p:cNvSpPr/>
          <p:nvPr/>
        </p:nvSpPr>
        <p:spPr>
          <a:xfrm rot="-1032266">
            <a:off x="6920887" y="4612813"/>
            <a:ext cx="198795" cy="198795"/>
          </a:xfrm>
          <a:prstGeom prst="rect">
            <a:avLst/>
          </a:prstGeom>
          <a:solidFill>
            <a:schemeClr val="accent1">
              <a:alpha val="498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8" name="Google Shape;1298;p15"/>
          <p:cNvSpPr/>
          <p:nvPr/>
        </p:nvSpPr>
        <p:spPr>
          <a:xfrm rot="-1030090">
            <a:off x="8266883" y="3616459"/>
            <a:ext cx="231725" cy="231725"/>
          </a:xfrm>
          <a:prstGeom prst="rect">
            <a:avLst/>
          </a:prstGeom>
          <a:solidFill>
            <a:schemeClr val="accent4">
              <a:alpha val="498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9" name="Google Shape;1299;p15"/>
          <p:cNvSpPr/>
          <p:nvPr/>
        </p:nvSpPr>
        <p:spPr>
          <a:xfrm rot="-1704167">
            <a:off x="522163" y="25164"/>
            <a:ext cx="502032" cy="502032"/>
          </a:xfrm>
          <a:prstGeom prst="rect">
            <a:avLst/>
          </a:prstGeom>
          <a:solidFill>
            <a:schemeClr val="accent1">
              <a:alpha val="498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0" name="Google Shape;1300;p15"/>
          <p:cNvSpPr/>
          <p:nvPr/>
        </p:nvSpPr>
        <p:spPr>
          <a:xfrm rot="-166792">
            <a:off x="-318572" y="-217149"/>
            <a:ext cx="946414" cy="946414"/>
          </a:xfrm>
          <a:prstGeom prst="rect">
            <a:avLst/>
          </a:prstGeom>
          <a:solidFill>
            <a:schemeClr val="accent5">
              <a:alpha val="498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1" name="Google Shape;1301;p15"/>
          <p:cNvSpPr/>
          <p:nvPr/>
        </p:nvSpPr>
        <p:spPr>
          <a:xfrm rot="-3014759">
            <a:off x="886160" y="694501"/>
            <a:ext cx="213450" cy="213450"/>
          </a:xfrm>
          <a:prstGeom prst="rect">
            <a:avLst/>
          </a:prstGeom>
          <a:solidFill>
            <a:schemeClr val="accent3">
              <a:alpha val="498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2" name="Google Shape;1302;p15"/>
          <p:cNvSpPr/>
          <p:nvPr/>
        </p:nvSpPr>
        <p:spPr>
          <a:xfrm rot="-4168214">
            <a:off x="983324" y="101166"/>
            <a:ext cx="153125" cy="153125"/>
          </a:xfrm>
          <a:prstGeom prst="rect">
            <a:avLst/>
          </a:prstGeom>
          <a:solidFill>
            <a:schemeClr val="accent4">
              <a:alpha val="498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3" name="Google Shape;1303;p15"/>
          <p:cNvSpPr txBox="1"/>
          <p:nvPr>
            <p:ph idx="1" type="body"/>
          </p:nvPr>
        </p:nvSpPr>
        <p:spPr>
          <a:xfrm>
            <a:off x="1285375" y="177702"/>
            <a:ext cx="4200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04" name="Google Shape;1304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rtl="0">
              <a:buNone/>
              <a:defRPr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rtl="0">
              <a:buNone/>
              <a:defRPr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rtl="0">
              <a:buNone/>
              <a:defRPr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rtl="0">
              <a:buNone/>
              <a:defRPr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rtl="0">
              <a:buNone/>
              <a:defRPr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rtl="0">
              <a:buNone/>
              <a:defRPr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rtl="0">
              <a:buNone/>
              <a:defRPr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rtl="0">
              <a:buNone/>
              <a:defRPr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231016" y="1283500"/>
            <a:ext cx="2646900" cy="2646900"/>
          </a:xfrm>
          <a:prstGeom prst="donut">
            <a:avLst>
              <a:gd fmla="val 24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"/>
          <p:cNvSpPr txBox="1"/>
          <p:nvPr>
            <p:ph type="ctrTitle"/>
          </p:nvPr>
        </p:nvSpPr>
        <p:spPr>
          <a:xfrm>
            <a:off x="2470475" y="2118500"/>
            <a:ext cx="5296800" cy="521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09" name="Google Shape;109;p3"/>
          <p:cNvSpPr txBox="1"/>
          <p:nvPr>
            <p:ph idx="1" type="subTitle"/>
          </p:nvPr>
        </p:nvSpPr>
        <p:spPr>
          <a:xfrm>
            <a:off x="2470475" y="2736725"/>
            <a:ext cx="5296800" cy="28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3"/>
          <p:cNvSpPr/>
          <p:nvPr/>
        </p:nvSpPr>
        <p:spPr>
          <a:xfrm>
            <a:off x="1836800" y="45202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1748600" y="1231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1320550" y="2113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979600" y="56282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1484950" y="10855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561400" y="133952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2049150" y="10854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264700" y="85022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3082938" y="745975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 rot="2700000">
            <a:off x="2383745" y="18459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3796775" y="9517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3952800" y="14410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391600" y="8207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2577600" y="9517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 rot="2700000">
            <a:off x="4759370" y="24864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6353925" y="478525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5847250" y="44102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5935450" y="12189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6468963" y="15719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5312650" y="14865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6876825" y="7325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7320750" y="2887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5015950" y="9972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 rot="2700000">
            <a:off x="2275195" y="400292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477088" y="40429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176488" y="46045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1272388" y="42997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176488" y="34942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3868488" y="47486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2764738" y="35824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4061488" y="34942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3544813" y="42595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5851138" y="38314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7024038" y="1636088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5847238" y="17004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8090813" y="38423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7601525" y="593575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8090825" y="13313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8179025" y="28876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7855350" y="17243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8884925" y="12189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8596150" y="17403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"/>
          <p:cNvSpPr/>
          <p:nvPr/>
        </p:nvSpPr>
        <p:spPr>
          <a:xfrm rot="2700000">
            <a:off x="8491957" y="329674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"/>
          <p:cNvSpPr/>
          <p:nvPr/>
        </p:nvSpPr>
        <p:spPr>
          <a:xfrm>
            <a:off x="7059813" y="4435950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7024038" y="50054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6045013" y="45562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7024038" y="37271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8973113" y="40429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8781738" y="47648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6652163" y="42997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7767138" y="49172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4189763" y="41071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8368663" y="268525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4744300" y="41272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5159950" y="46045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4486200" y="46686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379363" y="47970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3331463" y="475685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5694850" y="4885200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6202738" y="3494275"/>
            <a:ext cx="88200" cy="88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8625475" y="2526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3011863" y="204475"/>
            <a:ext cx="256800" cy="256800"/>
          </a:xfrm>
          <a:prstGeom prst="donut">
            <a:avLst>
              <a:gd fmla="val 2424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"/>
          <p:cNvSpPr/>
          <p:nvPr/>
        </p:nvSpPr>
        <p:spPr>
          <a:xfrm rot="2700000">
            <a:off x="823945" y="92232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7855338" y="34009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72250" y="15318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316725" y="187225"/>
            <a:ext cx="256800" cy="256800"/>
          </a:xfrm>
          <a:prstGeom prst="donut">
            <a:avLst>
              <a:gd fmla="val 24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1748600" y="5628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3796775" y="3528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74300" y="144107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456625" y="178867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4486200" y="1379438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5491750" y="8207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6523725" y="1109513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1748588" y="39919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550463" y="34009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"/>
          <p:cNvSpPr/>
          <p:nvPr/>
        </p:nvSpPr>
        <p:spPr>
          <a:xfrm rot="2700000">
            <a:off x="4386320" y="349209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5159938" y="359627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3544813" y="36389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962488" y="43879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"/>
          <p:cNvSpPr/>
          <p:nvPr/>
        </p:nvSpPr>
        <p:spPr>
          <a:xfrm rot="2700000">
            <a:off x="8491970" y="92232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8243225" y="21429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8090825" y="92225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7320750" y="117365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8243213" y="4347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7604538" y="41953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5400850" y="41953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922225" y="4692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91738" y="990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6523713" y="48329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4"/>
          <p:cNvGrpSpPr/>
          <p:nvPr/>
        </p:nvGrpSpPr>
        <p:grpSpPr>
          <a:xfrm>
            <a:off x="176488" y="123164"/>
            <a:ext cx="8922050" cy="4986586"/>
            <a:chOff x="176488" y="123164"/>
            <a:chExt cx="8922050" cy="4986586"/>
          </a:xfrm>
        </p:grpSpPr>
        <p:sp>
          <p:nvSpPr>
            <p:cNvPr id="201" name="Google Shape;201;p4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3082938" y="898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19731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 rot="2700000">
              <a:off x="5253770" y="1845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6876825" y="580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563613" y="5021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 rot="2700000">
              <a:off x="7128357" y="2596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71764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2884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2526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2526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7604538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 rot="2700000">
              <a:off x="18687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4656088" y="2113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809850" y="15973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4"/>
          <p:cNvSpPr/>
          <p:nvPr/>
        </p:nvSpPr>
        <p:spPr>
          <a:xfrm>
            <a:off x="2391150" y="779400"/>
            <a:ext cx="4361700" cy="436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"/>
          <p:cNvSpPr txBox="1"/>
          <p:nvPr>
            <p:ph idx="1" type="body"/>
          </p:nvPr>
        </p:nvSpPr>
        <p:spPr>
          <a:xfrm>
            <a:off x="2671000" y="1299400"/>
            <a:ext cx="3802200" cy="350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⦿"/>
              <a:defRPr sz="2400">
                <a:solidFill>
                  <a:schemeClr val="dk1"/>
                </a:solidFill>
              </a:defRPr>
            </a:lvl1pPr>
            <a:lvl2pPr indent="-381000" lvl="1" marL="914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⊙"/>
              <a:defRPr sz="2400">
                <a:solidFill>
                  <a:schemeClr val="dk1"/>
                </a:solidFill>
              </a:defRPr>
            </a:lvl2pPr>
            <a:lvl3pPr indent="-381000" lvl="2" marL="1371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81000" lvl="3" marL="18288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4pPr>
            <a:lvl5pPr indent="-381000" lvl="4" marL="22860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5pPr>
            <a:lvl6pPr indent="-381000" lvl="5" marL="27432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6pPr>
            <a:lvl7pPr indent="-381000" lvl="6" marL="32004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7pPr>
            <a:lvl8pPr indent="-381000" lvl="7" marL="36576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8pPr>
            <a:lvl9pPr indent="-381000" lvl="8" marL="4114800" rtl="0" algn="ctr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3" name="Google Shape;323;p4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24" name="Google Shape;324;p4"/>
          <p:cNvSpPr/>
          <p:nvPr/>
        </p:nvSpPr>
        <p:spPr>
          <a:xfrm rot="2700000">
            <a:off x="4112944" y="318474"/>
            <a:ext cx="918107" cy="918107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5"/>
          <p:cNvGrpSpPr/>
          <p:nvPr/>
        </p:nvGrpSpPr>
        <p:grpSpPr>
          <a:xfrm>
            <a:off x="176488" y="99025"/>
            <a:ext cx="8922050" cy="4994575"/>
            <a:chOff x="176488" y="99025"/>
            <a:chExt cx="8922050" cy="4994575"/>
          </a:xfrm>
        </p:grpSpPr>
        <p:sp>
          <p:nvSpPr>
            <p:cNvPr id="327" name="Google Shape;327;p5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6943550" y="65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1261463" y="438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770577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76267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6668213" y="4452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705763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Google Shape;450;p5"/>
          <p:cNvSpPr/>
          <p:nvPr/>
        </p:nvSpPr>
        <p:spPr>
          <a:xfrm>
            <a:off x="0" y="779400"/>
            <a:ext cx="7585200" cy="358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52" name="Google Shape;452;p5"/>
          <p:cNvSpPr txBox="1"/>
          <p:nvPr>
            <p:ph idx="1" type="body"/>
          </p:nvPr>
        </p:nvSpPr>
        <p:spPr>
          <a:xfrm>
            <a:off x="779700" y="1616144"/>
            <a:ext cx="6025800" cy="24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⦿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⊙"/>
              <a:defRPr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3" name="Google Shape;453;p5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4" name="Google Shape;454;p5"/>
          <p:cNvSpPr/>
          <p:nvPr/>
        </p:nvSpPr>
        <p:spPr>
          <a:xfrm rot="2700000">
            <a:off x="426614" y="1198842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6"/>
          <p:cNvGrpSpPr/>
          <p:nvPr/>
        </p:nvGrpSpPr>
        <p:grpSpPr>
          <a:xfrm>
            <a:off x="176488" y="99025"/>
            <a:ext cx="8922050" cy="4994575"/>
            <a:chOff x="176488" y="99025"/>
            <a:chExt cx="8922050" cy="4994575"/>
          </a:xfrm>
        </p:grpSpPr>
        <p:sp>
          <p:nvSpPr>
            <p:cNvPr id="457" name="Google Shape;457;p6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6943550" y="65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1261463" y="438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770577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76267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6668213" y="4452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7705763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6"/>
          <p:cNvSpPr/>
          <p:nvPr/>
        </p:nvSpPr>
        <p:spPr>
          <a:xfrm>
            <a:off x="0" y="779400"/>
            <a:ext cx="7585200" cy="358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6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82" name="Google Shape;582;p6"/>
          <p:cNvSpPr txBox="1"/>
          <p:nvPr>
            <p:ph idx="1" type="body"/>
          </p:nvPr>
        </p:nvSpPr>
        <p:spPr>
          <a:xfrm>
            <a:off x="784600" y="1616150"/>
            <a:ext cx="2854500" cy="24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⦿"/>
              <a:defRPr sz="1600"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⊙"/>
              <a:defRPr sz="1600"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3" name="Google Shape;583;p6"/>
          <p:cNvSpPr txBox="1"/>
          <p:nvPr>
            <p:ph idx="2" type="body"/>
          </p:nvPr>
        </p:nvSpPr>
        <p:spPr>
          <a:xfrm>
            <a:off x="3950997" y="1616150"/>
            <a:ext cx="2854500" cy="24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⦿"/>
              <a:defRPr sz="1600"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⊙"/>
              <a:defRPr sz="1600"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4" name="Google Shape;584;p6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85" name="Google Shape;585;p6"/>
          <p:cNvSpPr/>
          <p:nvPr/>
        </p:nvSpPr>
        <p:spPr>
          <a:xfrm rot="2700000">
            <a:off x="426614" y="1198842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7"/>
          <p:cNvGrpSpPr/>
          <p:nvPr/>
        </p:nvGrpSpPr>
        <p:grpSpPr>
          <a:xfrm>
            <a:off x="176488" y="99025"/>
            <a:ext cx="8922050" cy="4994575"/>
            <a:chOff x="176488" y="99025"/>
            <a:chExt cx="8922050" cy="4994575"/>
          </a:xfrm>
        </p:grpSpPr>
        <p:sp>
          <p:nvSpPr>
            <p:cNvPr id="588" name="Google Shape;588;p7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6943550" y="65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261463" y="438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770577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76267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6668213" y="4452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7705763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7"/>
          <p:cNvSpPr/>
          <p:nvPr/>
        </p:nvSpPr>
        <p:spPr>
          <a:xfrm>
            <a:off x="0" y="779400"/>
            <a:ext cx="7585200" cy="358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7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13" name="Google Shape;713;p7"/>
          <p:cNvSpPr txBox="1"/>
          <p:nvPr>
            <p:ph idx="1" type="body"/>
          </p:nvPr>
        </p:nvSpPr>
        <p:spPr>
          <a:xfrm>
            <a:off x="784600" y="1616150"/>
            <a:ext cx="1838700" cy="24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⦿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4" name="Google Shape;714;p7"/>
          <p:cNvSpPr txBox="1"/>
          <p:nvPr>
            <p:ph idx="2" type="body"/>
          </p:nvPr>
        </p:nvSpPr>
        <p:spPr>
          <a:xfrm>
            <a:off x="2875699" y="1616150"/>
            <a:ext cx="1838700" cy="24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⦿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5" name="Google Shape;715;p7"/>
          <p:cNvSpPr txBox="1"/>
          <p:nvPr>
            <p:ph idx="3" type="body"/>
          </p:nvPr>
        </p:nvSpPr>
        <p:spPr>
          <a:xfrm>
            <a:off x="4966799" y="1616150"/>
            <a:ext cx="1838700" cy="24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⦿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6" name="Google Shape;716;p7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17" name="Google Shape;717;p7"/>
          <p:cNvSpPr/>
          <p:nvPr/>
        </p:nvSpPr>
        <p:spPr>
          <a:xfrm rot="2700000">
            <a:off x="426614" y="1198842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" name="Google Shape;719;p8"/>
          <p:cNvGrpSpPr/>
          <p:nvPr/>
        </p:nvGrpSpPr>
        <p:grpSpPr>
          <a:xfrm>
            <a:off x="176488" y="99025"/>
            <a:ext cx="8922050" cy="4994575"/>
            <a:chOff x="176488" y="99025"/>
            <a:chExt cx="8922050" cy="4994575"/>
          </a:xfrm>
        </p:grpSpPr>
        <p:sp>
          <p:nvSpPr>
            <p:cNvPr id="720" name="Google Shape;720;p8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943550" y="65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1261463" y="438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770577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76267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6668213" y="4452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7705763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3" name="Google Shape;843;p8"/>
          <p:cNvSpPr/>
          <p:nvPr/>
        </p:nvSpPr>
        <p:spPr>
          <a:xfrm>
            <a:off x="0" y="779400"/>
            <a:ext cx="7585200" cy="358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8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45" name="Google Shape;845;p8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46" name="Google Shape;846;p8"/>
          <p:cNvSpPr/>
          <p:nvPr/>
        </p:nvSpPr>
        <p:spPr>
          <a:xfrm rot="2700000">
            <a:off x="426614" y="1198842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9"/>
          <p:cNvSpPr txBox="1"/>
          <p:nvPr>
            <p:ph idx="1" type="body"/>
          </p:nvPr>
        </p:nvSpPr>
        <p:spPr>
          <a:xfrm>
            <a:off x="2031750" y="4406300"/>
            <a:ext cx="50805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849" name="Google Shape;849;p9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50" name="Google Shape;850;p9"/>
          <p:cNvSpPr/>
          <p:nvPr/>
        </p:nvSpPr>
        <p:spPr>
          <a:xfrm>
            <a:off x="296775" y="163610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9"/>
          <p:cNvSpPr/>
          <p:nvPr/>
        </p:nvSpPr>
        <p:spPr>
          <a:xfrm rot="2700000">
            <a:off x="682970" y="196927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9"/>
          <p:cNvSpPr/>
          <p:nvPr/>
        </p:nvSpPr>
        <p:spPr>
          <a:xfrm>
            <a:off x="316725" y="187225"/>
            <a:ext cx="256800" cy="256800"/>
          </a:xfrm>
          <a:prstGeom prst="donut">
            <a:avLst>
              <a:gd fmla="val 24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9"/>
          <p:cNvSpPr/>
          <p:nvPr/>
        </p:nvSpPr>
        <p:spPr>
          <a:xfrm>
            <a:off x="1836800" y="45202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9"/>
          <p:cNvSpPr/>
          <p:nvPr/>
        </p:nvSpPr>
        <p:spPr>
          <a:xfrm>
            <a:off x="1748600" y="1231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9"/>
          <p:cNvSpPr/>
          <p:nvPr/>
        </p:nvSpPr>
        <p:spPr>
          <a:xfrm>
            <a:off x="1320550" y="2113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9"/>
          <p:cNvSpPr/>
          <p:nvPr/>
        </p:nvSpPr>
        <p:spPr>
          <a:xfrm>
            <a:off x="979600" y="56282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9"/>
          <p:cNvSpPr/>
          <p:nvPr/>
        </p:nvSpPr>
        <p:spPr>
          <a:xfrm>
            <a:off x="561400" y="133952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9"/>
          <p:cNvSpPr/>
          <p:nvPr/>
        </p:nvSpPr>
        <p:spPr>
          <a:xfrm>
            <a:off x="1748600" y="5628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9"/>
          <p:cNvSpPr/>
          <p:nvPr/>
        </p:nvSpPr>
        <p:spPr>
          <a:xfrm>
            <a:off x="1184200" y="17004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9"/>
          <p:cNvSpPr/>
          <p:nvPr/>
        </p:nvSpPr>
        <p:spPr>
          <a:xfrm>
            <a:off x="264700" y="85022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9"/>
          <p:cNvSpPr/>
          <p:nvPr/>
        </p:nvSpPr>
        <p:spPr>
          <a:xfrm rot="2700000">
            <a:off x="2383745" y="18459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9"/>
          <p:cNvSpPr/>
          <p:nvPr/>
        </p:nvSpPr>
        <p:spPr>
          <a:xfrm>
            <a:off x="3796775" y="3528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9"/>
          <p:cNvSpPr/>
          <p:nvPr/>
        </p:nvSpPr>
        <p:spPr>
          <a:xfrm rot="2700000">
            <a:off x="4759370" y="24864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9"/>
          <p:cNvSpPr/>
          <p:nvPr/>
        </p:nvSpPr>
        <p:spPr>
          <a:xfrm>
            <a:off x="6499700" y="204475"/>
            <a:ext cx="256800" cy="256800"/>
          </a:xfrm>
          <a:prstGeom prst="donut">
            <a:avLst>
              <a:gd fmla="val 242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9"/>
          <p:cNvSpPr/>
          <p:nvPr/>
        </p:nvSpPr>
        <p:spPr>
          <a:xfrm>
            <a:off x="5847250" y="44102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9"/>
          <p:cNvSpPr/>
          <p:nvPr/>
        </p:nvSpPr>
        <p:spPr>
          <a:xfrm>
            <a:off x="6876825" y="7325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9"/>
          <p:cNvSpPr/>
          <p:nvPr/>
        </p:nvSpPr>
        <p:spPr>
          <a:xfrm>
            <a:off x="7320750" y="2887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9"/>
          <p:cNvSpPr/>
          <p:nvPr/>
        </p:nvSpPr>
        <p:spPr>
          <a:xfrm>
            <a:off x="682900" y="2807375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9"/>
          <p:cNvSpPr/>
          <p:nvPr/>
        </p:nvSpPr>
        <p:spPr>
          <a:xfrm>
            <a:off x="477088" y="40429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9"/>
          <p:cNvSpPr/>
          <p:nvPr/>
        </p:nvSpPr>
        <p:spPr>
          <a:xfrm>
            <a:off x="1173263" y="33286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9"/>
          <p:cNvSpPr/>
          <p:nvPr/>
        </p:nvSpPr>
        <p:spPr>
          <a:xfrm>
            <a:off x="176488" y="46045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9"/>
          <p:cNvSpPr/>
          <p:nvPr/>
        </p:nvSpPr>
        <p:spPr>
          <a:xfrm>
            <a:off x="1272388" y="42997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9"/>
          <p:cNvSpPr/>
          <p:nvPr/>
        </p:nvSpPr>
        <p:spPr>
          <a:xfrm>
            <a:off x="550463" y="34009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9"/>
          <p:cNvSpPr/>
          <p:nvPr/>
        </p:nvSpPr>
        <p:spPr>
          <a:xfrm>
            <a:off x="401013" y="23339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9"/>
          <p:cNvSpPr/>
          <p:nvPr/>
        </p:nvSpPr>
        <p:spPr>
          <a:xfrm>
            <a:off x="1173263" y="376187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9"/>
          <p:cNvSpPr/>
          <p:nvPr/>
        </p:nvSpPr>
        <p:spPr>
          <a:xfrm>
            <a:off x="253763" y="2911625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9"/>
          <p:cNvSpPr/>
          <p:nvPr/>
        </p:nvSpPr>
        <p:spPr>
          <a:xfrm>
            <a:off x="8090813" y="38423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9"/>
          <p:cNvSpPr/>
          <p:nvPr/>
        </p:nvSpPr>
        <p:spPr>
          <a:xfrm>
            <a:off x="7601525" y="593575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9"/>
          <p:cNvSpPr/>
          <p:nvPr/>
        </p:nvSpPr>
        <p:spPr>
          <a:xfrm rot="2700000">
            <a:off x="8491970" y="92232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9"/>
          <p:cNvSpPr/>
          <p:nvPr/>
        </p:nvSpPr>
        <p:spPr>
          <a:xfrm>
            <a:off x="8243225" y="2142900"/>
            <a:ext cx="256800" cy="256800"/>
          </a:xfrm>
          <a:prstGeom prst="donut">
            <a:avLst>
              <a:gd fmla="val 2424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9"/>
          <p:cNvSpPr/>
          <p:nvPr/>
        </p:nvSpPr>
        <p:spPr>
          <a:xfrm>
            <a:off x="8090825" y="13313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9"/>
          <p:cNvSpPr/>
          <p:nvPr/>
        </p:nvSpPr>
        <p:spPr>
          <a:xfrm>
            <a:off x="8179025" y="28876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9"/>
          <p:cNvSpPr/>
          <p:nvPr/>
        </p:nvSpPr>
        <p:spPr>
          <a:xfrm>
            <a:off x="8090825" y="92225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9"/>
          <p:cNvSpPr/>
          <p:nvPr/>
        </p:nvSpPr>
        <p:spPr>
          <a:xfrm>
            <a:off x="7855350" y="17243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9"/>
          <p:cNvSpPr/>
          <p:nvPr/>
        </p:nvSpPr>
        <p:spPr>
          <a:xfrm>
            <a:off x="8884925" y="12189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9"/>
          <p:cNvSpPr/>
          <p:nvPr/>
        </p:nvSpPr>
        <p:spPr>
          <a:xfrm>
            <a:off x="8596150" y="174035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9"/>
          <p:cNvSpPr/>
          <p:nvPr/>
        </p:nvSpPr>
        <p:spPr>
          <a:xfrm>
            <a:off x="8243213" y="4347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9"/>
          <p:cNvSpPr/>
          <p:nvPr/>
        </p:nvSpPr>
        <p:spPr>
          <a:xfrm rot="2700000">
            <a:off x="8491957" y="3296746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9"/>
          <p:cNvSpPr/>
          <p:nvPr/>
        </p:nvSpPr>
        <p:spPr>
          <a:xfrm>
            <a:off x="7136013" y="4435950"/>
            <a:ext cx="256800" cy="256800"/>
          </a:xfrm>
          <a:prstGeom prst="donut">
            <a:avLst>
              <a:gd fmla="val 242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9"/>
          <p:cNvSpPr/>
          <p:nvPr/>
        </p:nvSpPr>
        <p:spPr>
          <a:xfrm>
            <a:off x="7024038" y="50054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9"/>
          <p:cNvSpPr/>
          <p:nvPr/>
        </p:nvSpPr>
        <p:spPr>
          <a:xfrm>
            <a:off x="7855338" y="34009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9"/>
          <p:cNvSpPr/>
          <p:nvPr/>
        </p:nvSpPr>
        <p:spPr>
          <a:xfrm>
            <a:off x="8973113" y="40429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9"/>
          <p:cNvSpPr/>
          <p:nvPr/>
        </p:nvSpPr>
        <p:spPr>
          <a:xfrm>
            <a:off x="9010338" y="49172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9"/>
          <p:cNvSpPr/>
          <p:nvPr/>
        </p:nvSpPr>
        <p:spPr>
          <a:xfrm>
            <a:off x="6652163" y="42997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9"/>
          <p:cNvSpPr/>
          <p:nvPr/>
        </p:nvSpPr>
        <p:spPr>
          <a:xfrm>
            <a:off x="7767138" y="49172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9"/>
          <p:cNvSpPr/>
          <p:nvPr/>
        </p:nvSpPr>
        <p:spPr>
          <a:xfrm>
            <a:off x="7604538" y="41953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9"/>
          <p:cNvSpPr/>
          <p:nvPr/>
        </p:nvSpPr>
        <p:spPr>
          <a:xfrm>
            <a:off x="8368663" y="268525"/>
            <a:ext cx="256800" cy="256800"/>
          </a:xfrm>
          <a:prstGeom prst="donut">
            <a:avLst>
              <a:gd fmla="val 242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9"/>
          <p:cNvSpPr/>
          <p:nvPr/>
        </p:nvSpPr>
        <p:spPr>
          <a:xfrm>
            <a:off x="922225" y="4692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9"/>
          <p:cNvSpPr/>
          <p:nvPr/>
        </p:nvSpPr>
        <p:spPr>
          <a:xfrm>
            <a:off x="5491738" y="99025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9"/>
          <p:cNvSpPr/>
          <p:nvPr/>
        </p:nvSpPr>
        <p:spPr>
          <a:xfrm>
            <a:off x="2379363" y="4797000"/>
            <a:ext cx="88200" cy="8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9"/>
          <p:cNvSpPr/>
          <p:nvPr/>
        </p:nvSpPr>
        <p:spPr>
          <a:xfrm>
            <a:off x="6523713" y="4832900"/>
            <a:ext cx="88200" cy="8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9"/>
          <p:cNvSpPr/>
          <p:nvPr/>
        </p:nvSpPr>
        <p:spPr>
          <a:xfrm>
            <a:off x="8625475" y="2526750"/>
            <a:ext cx="296700" cy="2967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9"/>
          <p:cNvSpPr/>
          <p:nvPr/>
        </p:nvSpPr>
        <p:spPr>
          <a:xfrm>
            <a:off x="3011863" y="204475"/>
            <a:ext cx="256800" cy="256800"/>
          </a:xfrm>
          <a:prstGeom prst="donut">
            <a:avLst>
              <a:gd fmla="val 2424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9"/>
          <p:cNvSpPr/>
          <p:nvPr/>
        </p:nvSpPr>
        <p:spPr>
          <a:xfrm rot="2700000">
            <a:off x="823945" y="922321"/>
            <a:ext cx="296561" cy="296561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0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907" name="Google Shape;907;p10"/>
          <p:cNvGrpSpPr/>
          <p:nvPr/>
        </p:nvGrpSpPr>
        <p:grpSpPr>
          <a:xfrm>
            <a:off x="176488" y="99025"/>
            <a:ext cx="8922050" cy="4994575"/>
            <a:chOff x="176488" y="99025"/>
            <a:chExt cx="8922050" cy="4994575"/>
          </a:xfrm>
        </p:grpSpPr>
        <p:sp>
          <p:nvSpPr>
            <p:cNvPr id="908" name="Google Shape;908;p10"/>
            <p:cNvSpPr/>
            <p:nvPr/>
          </p:nvSpPr>
          <p:spPr>
            <a:xfrm>
              <a:off x="296775" y="16361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0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0"/>
            <p:cNvSpPr/>
            <p:nvPr/>
          </p:nvSpPr>
          <p:spPr>
            <a:xfrm>
              <a:off x="316725" y="1872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0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0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0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0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0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0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0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0"/>
            <p:cNvSpPr/>
            <p:nvPr/>
          </p:nvSpPr>
          <p:spPr>
            <a:xfrm>
              <a:off x="1748600" y="56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0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0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0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0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0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0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0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0"/>
            <p:cNvSpPr/>
            <p:nvPr/>
          </p:nvSpPr>
          <p:spPr>
            <a:xfrm>
              <a:off x="3796775" y="3528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0"/>
            <p:cNvSpPr/>
            <p:nvPr/>
          </p:nvSpPr>
          <p:spPr>
            <a:xfrm>
              <a:off x="1561150" y="20734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0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0"/>
            <p:cNvSpPr/>
            <p:nvPr/>
          </p:nvSpPr>
          <p:spPr>
            <a:xfrm>
              <a:off x="2874300" y="14410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3456625" y="17886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0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0"/>
            <p:cNvSpPr/>
            <p:nvPr/>
          </p:nvSpPr>
          <p:spPr>
            <a:xfrm>
              <a:off x="4486200" y="1379438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0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5491750" y="820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6523725" y="1109513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0"/>
            <p:cNvSpPr/>
            <p:nvPr/>
          </p:nvSpPr>
          <p:spPr>
            <a:xfrm>
              <a:off x="6876825" y="7325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0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1748588" y="39157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550463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0"/>
            <p:cNvSpPr/>
            <p:nvPr/>
          </p:nvSpPr>
          <p:spPr>
            <a:xfrm rot="2700000">
              <a:off x="4386320" y="34920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4324888" y="19730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0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0"/>
            <p:cNvSpPr/>
            <p:nvPr/>
          </p:nvSpPr>
          <p:spPr>
            <a:xfrm>
              <a:off x="5159938" y="359627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3544813" y="3638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2625313" y="2788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5724363" y="22832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6353913" y="2195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0"/>
            <p:cNvSpPr/>
            <p:nvPr/>
          </p:nvSpPr>
          <p:spPr>
            <a:xfrm>
              <a:off x="2962488" y="4387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0"/>
            <p:cNvSpPr/>
            <p:nvPr/>
          </p:nvSpPr>
          <p:spPr>
            <a:xfrm>
              <a:off x="6855338" y="2887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0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0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0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0"/>
            <p:cNvSpPr/>
            <p:nvPr/>
          </p:nvSpPr>
          <p:spPr>
            <a:xfrm rot="2700000">
              <a:off x="8491970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0"/>
            <p:cNvSpPr/>
            <p:nvPr/>
          </p:nvSpPr>
          <p:spPr>
            <a:xfrm>
              <a:off x="8243225" y="21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0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0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8090825" y="9222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0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0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7320750" y="117365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8243213" y="4347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0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7604538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0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0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0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0"/>
            <p:cNvSpPr/>
            <p:nvPr/>
          </p:nvSpPr>
          <p:spPr>
            <a:xfrm>
              <a:off x="5400850" y="4195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922225" y="4692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5491738" y="99025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6523713" y="48329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0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79700" y="1156400"/>
            <a:ext cx="60258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 SemiBold"/>
              <a:buNone/>
              <a:defRPr sz="2400">
                <a:solidFill>
                  <a:schemeClr val="dk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79700" y="1616144"/>
            <a:ext cx="6025800" cy="24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⦿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429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⊙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29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■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429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 Light"/>
              <a:buChar char="●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429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○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429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■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429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●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429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○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429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Montserrat Light"/>
              <a:buChar char="■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buNone/>
              <a:defRPr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17">
          <p15:clr>
            <a:srgbClr val="EA4335"/>
          </p15:clr>
        </p15:guide>
        <p15:guide id="2" pos="383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u/0/d/1mL8xioH8fgUrfO1EfmtVx_FpXoYZnVP0U76ELEkFmiw/edit" TargetMode="External"/><Relationship Id="rId4" Type="http://schemas.openxmlformats.org/officeDocument/2006/relationships/slide" Target="/ppt/slides/slide3.xml"/><Relationship Id="rId5" Type="http://schemas.openxmlformats.org/officeDocument/2006/relationships/slide" Target="/ppt/slides/slide31.xml"/><Relationship Id="rId6" Type="http://schemas.openxmlformats.org/officeDocument/2006/relationships/image" Target="../media/image10.png"/><Relationship Id="rId7" Type="http://schemas.openxmlformats.org/officeDocument/2006/relationships/hyperlink" Target="https://docs.google.com/presentation/u/0/d/1KMdC7X293D3Fm8vGZ---HldvIzmTOtl1ARZfM8__edY/edi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Relationship Id="rId4" Type="http://schemas.openxmlformats.org/officeDocument/2006/relationships/image" Target="../media/image32.png"/><Relationship Id="rId5" Type="http://schemas.openxmlformats.org/officeDocument/2006/relationships/image" Target="../media/image10.png"/><Relationship Id="rId6" Type="http://schemas.openxmlformats.org/officeDocument/2006/relationships/slide" Target="/ppt/slides/slide2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youtube.com/watch?v=ICJLNt2K4Uw" TargetMode="External"/><Relationship Id="rId4" Type="http://schemas.openxmlformats.org/officeDocument/2006/relationships/image" Target="../media/image34.jpg"/><Relationship Id="rId5" Type="http://schemas.openxmlformats.org/officeDocument/2006/relationships/image" Target="../media/image10.png"/><Relationship Id="rId6" Type="http://schemas.openxmlformats.org/officeDocument/2006/relationships/slide" Target="/ppt/slides/slide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slide" Target="/ppt/slides/slide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slide" Target="/ppt/slides/slide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slide" Target="/ppt/slides/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6"/>
          <p:cNvSpPr txBox="1"/>
          <p:nvPr/>
        </p:nvSpPr>
        <p:spPr>
          <a:xfrm>
            <a:off x="2473100" y="1444825"/>
            <a:ext cx="4788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21222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自動餵食機 單元三</a:t>
            </a:r>
            <a:endParaRPr sz="4400">
              <a:solidFill>
                <a:srgbClr val="21222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10" name="Google Shape;1310;p16"/>
          <p:cNvSpPr txBox="1"/>
          <p:nvPr/>
        </p:nvSpPr>
        <p:spPr>
          <a:xfrm>
            <a:off x="2565175" y="3014075"/>
            <a:ext cx="42489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>
                <a:latin typeface="Microsoft JhengHei"/>
                <a:ea typeface="Microsoft JhengHei"/>
                <a:cs typeface="Microsoft JhengHei"/>
                <a:sym typeface="Microsoft JhengHei"/>
              </a:rPr>
              <a:t>設計：江涵溱、陳願慈、胡敬依、蘇佳伶</a:t>
            </a:r>
            <a:endParaRPr b="1" sz="1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>
                <a:latin typeface="Microsoft JhengHei"/>
                <a:ea typeface="Microsoft JhengHei"/>
                <a:cs typeface="Microsoft JhengHei"/>
                <a:sym typeface="Microsoft JhengHei"/>
              </a:rPr>
              <a:t>指導：許衷源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25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25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25"/>
          <p:cNvSpPr txBox="1"/>
          <p:nvPr>
            <p:ph idx="4294967295" type="title"/>
          </p:nvPr>
        </p:nvSpPr>
        <p:spPr>
          <a:xfrm>
            <a:off x="0" y="2058000"/>
            <a:ext cx="3204600" cy="10275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</a:t>
            </a:r>
            <a:endParaRPr b="1" sz="2800">
              <a:solidFill>
                <a:srgbClr val="FF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r>
              <a:rPr b="1" lang="zh-TW" sz="280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當按鈕A被按下</a:t>
            </a:r>
            <a:endParaRPr b="1" sz="2800">
              <a:solidFill>
                <a:srgbClr val="FF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01" name="Google Shape;14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600" y="1524788"/>
            <a:ext cx="5526325" cy="209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3" name="Google Shape;1403;p25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6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26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26"/>
          <p:cNvSpPr txBox="1"/>
          <p:nvPr>
            <p:ph idx="4294967295" type="title"/>
          </p:nvPr>
        </p:nvSpPr>
        <p:spPr>
          <a:xfrm>
            <a:off x="0" y="2058001"/>
            <a:ext cx="3204600" cy="10275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選擇</a:t>
            </a:r>
            <a:r>
              <a:rPr b="1" lang="zh-TW" sz="280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當按鈕A被按下</a:t>
            </a:r>
            <a:endParaRPr b="1" sz="2800">
              <a:solidFill>
                <a:srgbClr val="FF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2.複製按鈕</a:t>
            </a:r>
            <a:endParaRPr b="1" sz="2800">
              <a:solidFill>
                <a:srgbClr val="FF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11" name="Google Shape;14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600" y="688050"/>
            <a:ext cx="5526325" cy="376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26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27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27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27"/>
          <p:cNvSpPr txBox="1"/>
          <p:nvPr>
            <p:ph idx="4294967295" type="title"/>
          </p:nvPr>
        </p:nvSpPr>
        <p:spPr>
          <a:xfrm>
            <a:off x="0" y="2051700"/>
            <a:ext cx="3204600" cy="10401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選擇</a:t>
            </a:r>
            <a:r>
              <a:rPr b="1" lang="zh-TW" sz="280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當按鈕A被按下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改為</a:t>
            </a:r>
            <a:r>
              <a:rPr b="1" lang="zh-TW" sz="280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</a:t>
            </a:r>
            <a:endParaRPr b="1" sz="2800">
              <a:solidFill>
                <a:srgbClr val="FF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21" name="Google Shape;14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600" y="710325"/>
            <a:ext cx="5526450" cy="372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p27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28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28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28"/>
          <p:cNvSpPr txBox="1"/>
          <p:nvPr>
            <p:ph idx="4294967295" type="title"/>
          </p:nvPr>
        </p:nvSpPr>
        <p:spPr>
          <a:xfrm>
            <a:off x="0" y="1681050"/>
            <a:ext cx="3204600" cy="17814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變數次數改變1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當按鈕A被按下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31" name="Google Shape;14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600" y="1016100"/>
            <a:ext cx="5526450" cy="311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3" name="Google Shape;1433;p28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29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9" name="Google Shape;1439;p29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29"/>
          <p:cNvSpPr txBox="1"/>
          <p:nvPr>
            <p:ph idx="4294967295" type="title"/>
          </p:nvPr>
        </p:nvSpPr>
        <p:spPr>
          <a:xfrm>
            <a:off x="0" y="1670250"/>
            <a:ext cx="3204600" cy="18030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變數次數改變1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當按鈕B被按下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41" name="Google Shape;14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600" y="1039063"/>
            <a:ext cx="5526325" cy="306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3" name="Google Shape;1443;p29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30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30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30"/>
          <p:cNvSpPr txBox="1"/>
          <p:nvPr>
            <p:ph idx="4294967295" type="title"/>
          </p:nvPr>
        </p:nvSpPr>
        <p:spPr>
          <a:xfrm>
            <a:off x="0" y="2317650"/>
            <a:ext cx="3204600" cy="5082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變數次數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改為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開關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51" name="Google Shape;14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602" y="952113"/>
            <a:ext cx="5526450" cy="3239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30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31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9" name="Google Shape;1459;p31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0" name="Google Shape;1460;p31"/>
          <p:cNvSpPr txBox="1"/>
          <p:nvPr>
            <p:ph idx="4294967295" type="title"/>
          </p:nvPr>
        </p:nvSpPr>
        <p:spPr>
          <a:xfrm>
            <a:off x="0" y="1827900"/>
            <a:ext cx="3204600" cy="14877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邏輯</a:t>
            </a:r>
            <a:endParaRPr b="1" sz="2800">
              <a:solidFill>
                <a:srgbClr val="0097A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如果true那麼</a:t>
            </a:r>
            <a:endParaRPr b="1" sz="2800">
              <a:solidFill>
                <a:srgbClr val="0097A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r>
              <a:rPr b="1" lang="zh-TW" sz="2800">
                <a:solidFill>
                  <a:srgbClr val="4285F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重複無限次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61" name="Google Shape;14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722" y="1111487"/>
            <a:ext cx="5526324" cy="292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31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32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32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32"/>
          <p:cNvSpPr txBox="1"/>
          <p:nvPr>
            <p:ph idx="4294967295" type="title"/>
          </p:nvPr>
        </p:nvSpPr>
        <p:spPr>
          <a:xfrm>
            <a:off x="0" y="1788000"/>
            <a:ext cx="3204600" cy="15675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邏輯</a:t>
            </a:r>
            <a:endParaRPr b="1" sz="2800">
              <a:solidFill>
                <a:srgbClr val="0097A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0=0</a:t>
            </a:r>
            <a:endParaRPr b="1" sz="2800">
              <a:solidFill>
                <a:srgbClr val="0097A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true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71" name="Google Shape;14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600" y="1158418"/>
            <a:ext cx="5526449" cy="282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32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33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p33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33"/>
          <p:cNvSpPr txBox="1"/>
          <p:nvPr>
            <p:ph idx="4294967295" type="title"/>
          </p:nvPr>
        </p:nvSpPr>
        <p:spPr>
          <a:xfrm>
            <a:off x="0" y="1825800"/>
            <a:ext cx="3204600" cy="14919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開關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0=0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前面的0中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81" name="Google Shape;14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600" y="1223109"/>
            <a:ext cx="5526450" cy="269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3" name="Google Shape;1483;p33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34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p34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Google Shape;1490;p34"/>
          <p:cNvSpPr txBox="1"/>
          <p:nvPr>
            <p:ph idx="4294967295" type="title"/>
          </p:nvPr>
        </p:nvSpPr>
        <p:spPr>
          <a:xfrm>
            <a:off x="0" y="2306550"/>
            <a:ext cx="3204600" cy="5304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開關</a:t>
            </a: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=0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的0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改為</a:t>
            </a: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b="1" sz="2800">
              <a:solidFill>
                <a:srgbClr val="0097A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91" name="Google Shape;14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675" y="909825"/>
            <a:ext cx="5366350" cy="34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34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17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17"/>
          <p:cNvSpPr txBox="1"/>
          <p:nvPr>
            <p:ph idx="4294967295" type="title"/>
          </p:nvPr>
        </p:nvSpPr>
        <p:spPr>
          <a:xfrm>
            <a:off x="412950" y="446700"/>
            <a:ext cx="6025800" cy="657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目錄</a:t>
            </a:r>
            <a:endParaRPr sz="4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928800" y="1147475"/>
            <a:ext cx="6901200" cy="35922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17">
            <a:hlinkClick r:id="rId3"/>
          </p:cNvPr>
          <p:cNvSpPr txBox="1"/>
          <p:nvPr/>
        </p:nvSpPr>
        <p:spPr>
          <a:xfrm>
            <a:off x="928800" y="1104600"/>
            <a:ext cx="97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b="1" lang="zh-TW" sz="20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單元三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9" name="Google Shape;1319;p17"/>
          <p:cNvSpPr txBox="1"/>
          <p:nvPr/>
        </p:nvSpPr>
        <p:spPr>
          <a:xfrm>
            <a:off x="928800" y="1597200"/>
            <a:ext cx="69012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28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action="ppaction://hlinksldjump" r:id="rId4"/>
              </a:rPr>
              <a:t>餵食機程式撰寫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sz="2800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action="ppaction://hlinksldjump" r:id="rId5"/>
              </a:rPr>
              <a:t>自動餵食機增加音效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320" name="Google Shape;132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1775" y="4312975"/>
            <a:ext cx="732225" cy="73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1" name="Google Shape;1321;p17">
            <a:hlinkClick r:id="rId7"/>
          </p:cNvPr>
          <p:cNvSpPr txBox="1"/>
          <p:nvPr/>
        </p:nvSpPr>
        <p:spPr>
          <a:xfrm>
            <a:off x="8311800" y="4457575"/>
            <a:ext cx="78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返回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總PPT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35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p35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35"/>
          <p:cNvSpPr txBox="1"/>
          <p:nvPr>
            <p:ph idx="4294967295" type="title"/>
          </p:nvPr>
        </p:nvSpPr>
        <p:spPr>
          <a:xfrm>
            <a:off x="0" y="1638150"/>
            <a:ext cx="3204600" cy="18672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1FA13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迴圈</a:t>
            </a:r>
            <a:endParaRPr b="1" sz="2800">
              <a:solidFill>
                <a:srgbClr val="1FA13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r>
              <a:rPr b="1" lang="zh-TW" sz="2800">
                <a:solidFill>
                  <a:srgbClr val="1FA13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重複4次執行</a:t>
            </a:r>
            <a:endParaRPr b="1" sz="2800">
              <a:solidFill>
                <a:srgbClr val="1FA13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開關</a:t>
            </a: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=1那麼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01" name="Google Shape;15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600" y="1273550"/>
            <a:ext cx="5526451" cy="259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3" name="Google Shape;1503;p35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36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9" name="Google Shape;1509;p36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0" name="Google Shape;1510;p36"/>
          <p:cNvSpPr txBox="1"/>
          <p:nvPr>
            <p:ph idx="4294967295" type="title"/>
          </p:nvPr>
        </p:nvSpPr>
        <p:spPr>
          <a:xfrm>
            <a:off x="0" y="1795950"/>
            <a:ext cx="3204600" cy="15516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次數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r>
              <a:rPr b="1" lang="zh-TW" sz="2800">
                <a:solidFill>
                  <a:srgbClr val="1FA13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重複4次執行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11" name="Google Shape;151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600" y="1326793"/>
            <a:ext cx="5526451" cy="248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3" name="Google Shape;1513;p36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37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p37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37"/>
          <p:cNvSpPr txBox="1"/>
          <p:nvPr>
            <p:ph idx="4294967295" type="title"/>
          </p:nvPr>
        </p:nvSpPr>
        <p:spPr>
          <a:xfrm>
            <a:off x="0" y="1281000"/>
            <a:ext cx="3204600" cy="25815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4AD5E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Robotbit</a:t>
            </a:r>
            <a:endParaRPr b="1" sz="2800">
              <a:solidFill>
                <a:srgbClr val="4AD5E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4AD5E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步進28BYJ-48 M1圈數1/4</a:t>
            </a:r>
            <a:endParaRPr b="1" sz="2800">
              <a:solidFill>
                <a:srgbClr val="4AD5E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1FA13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次數</a:t>
            </a:r>
            <a:r>
              <a:rPr b="1" lang="zh-TW" sz="2800">
                <a:solidFill>
                  <a:srgbClr val="1FA13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次執行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21" name="Google Shape;15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725" y="1334687"/>
            <a:ext cx="5526451" cy="247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3" name="Google Shape;1523;p37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38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38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38"/>
          <p:cNvSpPr txBox="1"/>
          <p:nvPr>
            <p:ph idx="4294967295" type="title"/>
          </p:nvPr>
        </p:nvSpPr>
        <p:spPr>
          <a:xfrm>
            <a:off x="0" y="1655250"/>
            <a:ext cx="3204600" cy="18330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4285F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</a:t>
            </a:r>
            <a:endParaRPr b="1" sz="2800">
              <a:solidFill>
                <a:srgbClr val="4285F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r>
              <a:rPr b="1" lang="zh-TW" sz="2800">
                <a:solidFill>
                  <a:srgbClr val="4285F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暫停100毫秒</a:t>
            </a:r>
            <a:endParaRPr b="1" sz="2800">
              <a:solidFill>
                <a:srgbClr val="4285F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1FA13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次數</a:t>
            </a:r>
            <a:r>
              <a:rPr b="1" lang="zh-TW" sz="2800">
                <a:solidFill>
                  <a:srgbClr val="1FA13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次執行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b="1" sz="2800">
              <a:solidFill>
                <a:srgbClr val="4285F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31" name="Google Shape;1531;p38"/>
          <p:cNvPicPr preferRelativeResize="0"/>
          <p:nvPr/>
        </p:nvPicPr>
        <p:blipFill rotWithShape="1">
          <a:blip r:embed="rId3">
            <a:alphaModFix/>
          </a:blip>
          <a:srcRect b="0" l="0" r="0" t="14236"/>
          <a:stretch/>
        </p:blipFill>
        <p:spPr>
          <a:xfrm>
            <a:off x="7704650" y="1453050"/>
            <a:ext cx="240000" cy="1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2" name="Google Shape;1532;p38"/>
          <p:cNvPicPr preferRelativeResize="0"/>
          <p:nvPr/>
        </p:nvPicPr>
        <p:blipFill rotWithShape="1">
          <a:blip r:embed="rId4">
            <a:alphaModFix/>
          </a:blip>
          <a:srcRect b="0" l="0" r="0" t="1603"/>
          <a:stretch/>
        </p:blipFill>
        <p:spPr>
          <a:xfrm>
            <a:off x="3204725" y="840621"/>
            <a:ext cx="5526449" cy="346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p38">
            <a:hlinkClick action="ppaction://hlinksldjump" r:id="rId6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39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p39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39"/>
          <p:cNvSpPr txBox="1"/>
          <p:nvPr/>
        </p:nvSpPr>
        <p:spPr>
          <a:xfrm>
            <a:off x="0" y="2016150"/>
            <a:ext cx="3204600" cy="11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zh-TW" sz="2800">
                <a:solidFill>
                  <a:srgbClr val="4285F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暫停100毫秒</a:t>
            </a:r>
            <a:endParaRPr b="1" sz="2800">
              <a:solidFill>
                <a:srgbClr val="4285F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改為</a:t>
            </a:r>
            <a:r>
              <a:rPr b="1" lang="zh-TW" sz="2800">
                <a:solidFill>
                  <a:srgbClr val="4285F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2000毫秒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542" name="Google Shape;154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875" y="446700"/>
            <a:ext cx="3237463" cy="4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3" name="Google Shape;154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p39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40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40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40"/>
          <p:cNvSpPr txBox="1"/>
          <p:nvPr>
            <p:ph idx="4294967295" type="title"/>
          </p:nvPr>
        </p:nvSpPr>
        <p:spPr>
          <a:xfrm>
            <a:off x="0" y="1635300"/>
            <a:ext cx="3204600" cy="18729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變數開關設為0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開關</a:t>
            </a: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=1那麼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52" name="Google Shape;155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725" y="1352448"/>
            <a:ext cx="5526451" cy="243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3" name="Google Shape;155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p40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41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p41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41"/>
          <p:cNvSpPr txBox="1"/>
          <p:nvPr>
            <p:ph idx="4294967295" type="title"/>
          </p:nvPr>
        </p:nvSpPr>
        <p:spPr>
          <a:xfrm>
            <a:off x="0" y="2149650"/>
            <a:ext cx="3268200" cy="8442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變數開關設為0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2.複製按鈕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62" name="Google Shape;156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5825" y="446699"/>
            <a:ext cx="3955539" cy="4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3" name="Google Shape;156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p41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42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42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Google Shape;1571;p42"/>
          <p:cNvSpPr txBox="1"/>
          <p:nvPr>
            <p:ph idx="4294967295" type="title"/>
          </p:nvPr>
        </p:nvSpPr>
        <p:spPr>
          <a:xfrm>
            <a:off x="0" y="1431600"/>
            <a:ext cx="3204600" cy="18411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變數開關設為0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改為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次數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2.拖曳至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開關</a:t>
            </a: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=1那麼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72" name="Google Shape;157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977" y="446700"/>
            <a:ext cx="3297247" cy="4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3" name="Google Shape;157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42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43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0" name="Google Shape;1580;p43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1" name="Google Shape;15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699" y="446700"/>
            <a:ext cx="5502358" cy="42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2" name="Google Shape;1582;p43"/>
          <p:cNvSpPr txBox="1"/>
          <p:nvPr/>
        </p:nvSpPr>
        <p:spPr>
          <a:xfrm>
            <a:off x="0" y="2325450"/>
            <a:ext cx="32046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完成如圖</a:t>
            </a:r>
            <a:endParaRPr b="1" sz="2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83" name="Google Shape;158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4" name="Google Shape;1584;p43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44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0" name="Google Shape;159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600" y="1660600"/>
            <a:ext cx="2745700" cy="27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1" name="Google Shape;1591;p44"/>
          <p:cNvSpPr/>
          <p:nvPr/>
        </p:nvSpPr>
        <p:spPr>
          <a:xfrm>
            <a:off x="514925" y="759750"/>
            <a:ext cx="5170500" cy="3624000"/>
          </a:xfrm>
          <a:prstGeom prst="wedgeRoundRectCallout">
            <a:avLst>
              <a:gd fmla="val 59372" name="adj1"/>
              <a:gd fmla="val 24344" name="adj2"/>
              <a:gd fmla="val 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2" name="Google Shape;1592;p44"/>
          <p:cNvSpPr txBox="1"/>
          <p:nvPr/>
        </p:nvSpPr>
        <p:spPr>
          <a:xfrm>
            <a:off x="913475" y="1124850"/>
            <a:ext cx="42591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小朋友們，下載完成後，試試看餵食機是否能定時自轉？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93" name="Google Shape;159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4" name="Google Shape;1594;p44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8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7" name="Google Shape;13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600" y="1660600"/>
            <a:ext cx="2745700" cy="27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18"/>
          <p:cNvSpPr/>
          <p:nvPr/>
        </p:nvSpPr>
        <p:spPr>
          <a:xfrm>
            <a:off x="514925" y="759750"/>
            <a:ext cx="5170500" cy="3624000"/>
          </a:xfrm>
          <a:prstGeom prst="wedgeRoundRectCallout">
            <a:avLst>
              <a:gd fmla="val 59372" name="adj1"/>
              <a:gd fmla="val 24344" name="adj2"/>
              <a:gd fmla="val 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18"/>
          <p:cNvSpPr txBox="1"/>
          <p:nvPr/>
        </p:nvSpPr>
        <p:spPr>
          <a:xfrm>
            <a:off x="731825" y="1498200"/>
            <a:ext cx="47367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875">
                <a:latin typeface="Microsoft JhengHei"/>
                <a:ea typeface="Microsoft JhengHei"/>
                <a:cs typeface="Microsoft JhengHei"/>
                <a:sym typeface="Microsoft JhengHei"/>
              </a:rPr>
              <a:t>小挑戰</a:t>
            </a:r>
            <a:endParaRPr b="1" sz="3875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875">
                <a:latin typeface="Microsoft JhengHei"/>
                <a:ea typeface="Microsoft JhengHei"/>
                <a:cs typeface="Microsoft JhengHei"/>
                <a:sym typeface="Microsoft JhengHei"/>
              </a:rPr>
              <a:t>讓餵食機定時轉動</a:t>
            </a:r>
            <a:endParaRPr b="1" sz="3875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875">
                <a:latin typeface="Microsoft JhengHei"/>
                <a:ea typeface="Microsoft JhengHei"/>
                <a:cs typeface="Microsoft JhengHei"/>
                <a:sym typeface="Microsoft JhengHei"/>
              </a:rPr>
              <a:t>撰寫</a:t>
            </a:r>
            <a:r>
              <a:rPr b="1" lang="zh-TW" sz="50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定時轉動</a:t>
            </a:r>
            <a:r>
              <a:rPr b="1" lang="zh-TW" sz="3875">
                <a:latin typeface="Microsoft JhengHei"/>
                <a:ea typeface="Microsoft JhengHei"/>
                <a:cs typeface="Microsoft JhengHei"/>
                <a:sym typeface="Microsoft JhengHei"/>
              </a:rPr>
              <a:t>程式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30" name="Google Shape;13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18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45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0" name="Google Shape;160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600" y="1660600"/>
            <a:ext cx="2745700" cy="27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1" name="Google Shape;1601;p45"/>
          <p:cNvSpPr/>
          <p:nvPr/>
        </p:nvSpPr>
        <p:spPr>
          <a:xfrm>
            <a:off x="514925" y="759750"/>
            <a:ext cx="5170500" cy="3624000"/>
          </a:xfrm>
          <a:prstGeom prst="wedgeRoundRectCallout">
            <a:avLst>
              <a:gd fmla="val 59372" name="adj1"/>
              <a:gd fmla="val 24344" name="adj2"/>
              <a:gd fmla="val 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2" name="Google Shape;1602;p45"/>
          <p:cNvSpPr txBox="1"/>
          <p:nvPr/>
        </p:nvSpPr>
        <p:spPr>
          <a:xfrm>
            <a:off x="461075" y="1463550"/>
            <a:ext cx="52782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小朋友們，想一想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如果要</a:t>
            </a: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吸引動物來吃飼料</a:t>
            </a: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要怎麼做呢？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603" name="Google Shape;160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4" name="Google Shape;1604;p45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46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0" name="Google Shape;161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600" y="1660600"/>
            <a:ext cx="2745700" cy="27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1" name="Google Shape;1611;p46"/>
          <p:cNvSpPr/>
          <p:nvPr/>
        </p:nvSpPr>
        <p:spPr>
          <a:xfrm>
            <a:off x="514925" y="759750"/>
            <a:ext cx="5170500" cy="3624000"/>
          </a:xfrm>
          <a:prstGeom prst="wedgeRoundRectCallout">
            <a:avLst>
              <a:gd fmla="val 59372" name="adj1"/>
              <a:gd fmla="val 24344" name="adj2"/>
              <a:gd fmla="val 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46"/>
          <p:cNvSpPr txBox="1"/>
          <p:nvPr/>
        </p:nvSpPr>
        <p:spPr>
          <a:xfrm>
            <a:off x="461075" y="1463550"/>
            <a:ext cx="52782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小朋友們，想一想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如果要讓餵食機發出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聲音要怎麼做呢？</a:t>
            </a:r>
            <a:endParaRPr b="1" sz="4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613" name="Google Shape;161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4" name="Google Shape;1614;p46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7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0" name="Google Shape;1620;p47" title="自動餵食機（加聲音）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600" y="446700"/>
            <a:ext cx="5666800" cy="4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1" name="Google Shape;162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Google Shape;1622;p47">
            <a:hlinkClick action="ppaction://hlinksldjump" r:id="rId6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48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8" name="Google Shape;1628;p48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9" name="Google Shape;1629;p48"/>
          <p:cNvSpPr txBox="1"/>
          <p:nvPr>
            <p:ph idx="4294967295" type="title"/>
          </p:nvPr>
        </p:nvSpPr>
        <p:spPr>
          <a:xfrm>
            <a:off x="0" y="1533600"/>
            <a:ext cx="3204600" cy="20763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選擇</a:t>
            </a:r>
            <a:r>
              <a:rPr b="1" lang="zh-TW" sz="2800">
                <a:solidFill>
                  <a:srgbClr val="FF37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音效</a:t>
            </a:r>
            <a:endParaRPr b="1" sz="2800">
              <a:solidFill>
                <a:srgbClr val="FF37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37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播放旋律 重複 一次</a:t>
            </a:r>
            <a:endParaRPr b="1" sz="2800">
              <a:solidFill>
                <a:srgbClr val="FF37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開關</a:t>
            </a: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=1那麼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b="1" sz="2800">
              <a:solidFill>
                <a:srgbClr val="4AD5E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630" name="Google Shape;163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600" y="1187797"/>
            <a:ext cx="5526324" cy="276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Google Shape;163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2" name="Google Shape;1632;p48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49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49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p49"/>
          <p:cNvSpPr txBox="1"/>
          <p:nvPr>
            <p:ph idx="4294967295" type="title"/>
          </p:nvPr>
        </p:nvSpPr>
        <p:spPr>
          <a:xfrm>
            <a:off x="0" y="1533600"/>
            <a:ext cx="3204600" cy="20763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選擇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37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播放旋律 重複 一次</a:t>
            </a:r>
            <a:endParaRPr b="1" sz="2800">
              <a:solidFill>
                <a:srgbClr val="FF37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2.複製按鈕</a:t>
            </a:r>
            <a:endParaRPr b="1" sz="2800">
              <a:solidFill>
                <a:srgbClr val="FF37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開關</a:t>
            </a:r>
            <a:r>
              <a:rPr b="1" lang="zh-TW" sz="28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=1那麼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b="1" sz="2800">
              <a:solidFill>
                <a:srgbClr val="4AD5E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640" name="Google Shape;164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902" y="446700"/>
            <a:ext cx="2867402" cy="425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1" name="Google Shape;164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2" name="Google Shape;1642;p49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50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8" name="Google Shape;164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600" y="1660600"/>
            <a:ext cx="2745700" cy="27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9" name="Google Shape;1649;p50"/>
          <p:cNvSpPr/>
          <p:nvPr/>
        </p:nvSpPr>
        <p:spPr>
          <a:xfrm>
            <a:off x="514925" y="759750"/>
            <a:ext cx="5170500" cy="3624000"/>
          </a:xfrm>
          <a:prstGeom prst="wedgeRoundRectCallout">
            <a:avLst>
              <a:gd fmla="val 59372" name="adj1"/>
              <a:gd fmla="val 24344" name="adj2"/>
              <a:gd fmla="val 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p50"/>
          <p:cNvSpPr txBox="1"/>
          <p:nvPr/>
        </p:nvSpPr>
        <p:spPr>
          <a:xfrm>
            <a:off x="565625" y="1109550"/>
            <a:ext cx="52782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小朋友們都很厲害喔!</a:t>
            </a:r>
            <a:endParaRPr b="1" sz="4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這個單元我們學會了</a:t>
            </a:r>
            <a:endParaRPr b="1" sz="4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自動餵食機</a:t>
            </a: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和</a:t>
            </a:r>
            <a:endParaRPr b="1" sz="4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發出音效</a:t>
            </a:r>
            <a:r>
              <a:rPr b="1"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的程式</a:t>
            </a:r>
            <a:endParaRPr b="1" sz="4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651" name="Google Shape;165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2" name="Google Shape;1652;p50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9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19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19"/>
          <p:cNvSpPr txBox="1"/>
          <p:nvPr>
            <p:ph idx="4294967295" type="title"/>
          </p:nvPr>
        </p:nvSpPr>
        <p:spPr>
          <a:xfrm>
            <a:off x="0" y="2073150"/>
            <a:ext cx="3204600" cy="9972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建立一個變數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39" name="Google Shape;13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600" y="1107500"/>
            <a:ext cx="4410075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19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20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20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p20"/>
          <p:cNvSpPr txBox="1"/>
          <p:nvPr>
            <p:ph idx="4294967295" type="title"/>
          </p:nvPr>
        </p:nvSpPr>
        <p:spPr>
          <a:xfrm>
            <a:off x="0" y="2043900"/>
            <a:ext cx="3204600" cy="10557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建立兩個變數，分別為開關與次數</a:t>
            </a:r>
            <a:endParaRPr sz="2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49" name="Google Shape;13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375" y="542863"/>
            <a:ext cx="4509774" cy="192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8375" y="2680162"/>
            <a:ext cx="4509774" cy="1920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20">
            <a:hlinkClick action="ppaction://hlinksldjump" r:id="rId6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21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21"/>
          <p:cNvSpPr txBox="1"/>
          <p:nvPr>
            <p:ph idx="4294967295" type="title"/>
          </p:nvPr>
        </p:nvSpPr>
        <p:spPr>
          <a:xfrm>
            <a:off x="0" y="1783950"/>
            <a:ext cx="3204600" cy="15756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變數次數設為0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.拖曳至</a:t>
            </a:r>
            <a:r>
              <a:rPr b="1" lang="zh-TW" sz="2800">
                <a:solidFill>
                  <a:srgbClr val="4285F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當啟動時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60" name="Google Shape;13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725" y="947122"/>
            <a:ext cx="5526450" cy="324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p21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22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22"/>
          <p:cNvSpPr txBox="1"/>
          <p:nvPr>
            <p:ph idx="4294967295" type="title"/>
          </p:nvPr>
        </p:nvSpPr>
        <p:spPr>
          <a:xfrm>
            <a:off x="0" y="2024550"/>
            <a:ext cx="3204600" cy="10944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變數次數設為0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2.複製將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次數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改為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開關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70" name="Google Shape;13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721" y="446700"/>
            <a:ext cx="3346063" cy="180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4600" y="2306975"/>
            <a:ext cx="2389825" cy="238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22">
            <a:hlinkClick action="ppaction://hlinksldjump" r:id="rId6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3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9" name="Google Shape;1379;p23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0" name="Google Shape;1380;p23"/>
          <p:cNvSpPr txBox="1"/>
          <p:nvPr>
            <p:ph idx="4294967295" type="title"/>
          </p:nvPr>
        </p:nvSpPr>
        <p:spPr>
          <a:xfrm>
            <a:off x="0" y="1807500"/>
            <a:ext cx="3204600" cy="15285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4285F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</a:t>
            </a:r>
            <a:endParaRPr b="1" sz="2800">
              <a:solidFill>
                <a:srgbClr val="4285F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r>
              <a:rPr b="1" lang="zh-TW" sz="2800">
                <a:solidFill>
                  <a:srgbClr val="4285F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顯示數字0</a:t>
            </a:r>
            <a:endParaRPr b="1" sz="2800">
              <a:solidFill>
                <a:srgbClr val="4285F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r>
              <a:rPr b="1" lang="zh-TW" sz="2800">
                <a:solidFill>
                  <a:srgbClr val="4285F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重複無限次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81" name="Google Shape;13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725" y="1168763"/>
            <a:ext cx="5526325" cy="276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3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24"/>
          <p:cNvSpPr/>
          <p:nvPr/>
        </p:nvSpPr>
        <p:spPr>
          <a:xfrm>
            <a:off x="412950" y="446700"/>
            <a:ext cx="8318100" cy="425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p24"/>
          <p:cNvSpPr/>
          <p:nvPr/>
        </p:nvSpPr>
        <p:spPr>
          <a:xfrm>
            <a:off x="0" y="-42850"/>
            <a:ext cx="3204600" cy="5186400"/>
          </a:xfrm>
          <a:prstGeom prst="rect">
            <a:avLst/>
          </a:prstGeom>
          <a:solidFill>
            <a:srgbClr val="C8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p24"/>
          <p:cNvSpPr txBox="1"/>
          <p:nvPr>
            <p:ph idx="4294967295" type="title"/>
          </p:nvPr>
        </p:nvSpPr>
        <p:spPr>
          <a:xfrm>
            <a:off x="0" y="1816062"/>
            <a:ext cx="3204600" cy="15114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2.選擇</a:t>
            </a:r>
            <a:r>
              <a:rPr b="1" lang="zh-TW" sz="2800">
                <a:solidFill>
                  <a:srgbClr val="CC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次數</a:t>
            </a:r>
            <a:endParaRPr b="1" sz="2800">
              <a:solidFill>
                <a:srgbClr val="CC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3.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拖曳至</a:t>
            </a:r>
            <a:r>
              <a:rPr b="1" lang="zh-TW" sz="2800">
                <a:solidFill>
                  <a:srgbClr val="4285F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顯示數字</a:t>
            </a:r>
            <a:r>
              <a:rPr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91" name="Google Shape;13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600" y="881363"/>
            <a:ext cx="5695850" cy="338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5100" y="4406300"/>
            <a:ext cx="638900" cy="6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3" name="Google Shape;1393;p24">
            <a:hlinkClick action="ppaction://hlinksldjump" r:id="rId5"/>
          </p:cNvPr>
          <p:cNvSpPr txBox="1"/>
          <p:nvPr/>
        </p:nvSpPr>
        <p:spPr>
          <a:xfrm>
            <a:off x="8538945" y="4526350"/>
            <a:ext cx="57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返回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ontserrat Light"/>
                <a:ea typeface="Montserrat Light"/>
                <a:cs typeface="Montserrat Light"/>
                <a:sym typeface="Montserrat Light"/>
              </a:rPr>
              <a:t>目錄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ediles template">
  <a:themeElements>
    <a:clrScheme name="Custom 347">
      <a:dk1>
        <a:srgbClr val="212225"/>
      </a:dk1>
      <a:lt1>
        <a:srgbClr val="FFFFFF"/>
      </a:lt1>
      <a:dk2>
        <a:srgbClr val="3C5361"/>
      </a:dk2>
      <a:lt2>
        <a:srgbClr val="CEDBE2"/>
      </a:lt2>
      <a:accent1>
        <a:srgbClr val="00DEE4"/>
      </a:accent1>
      <a:accent2>
        <a:srgbClr val="00BEDF"/>
      </a:accent2>
      <a:accent3>
        <a:srgbClr val="FF4FE8"/>
      </a:accent3>
      <a:accent4>
        <a:srgbClr val="B913A4"/>
      </a:accent4>
      <a:accent5>
        <a:srgbClr val="FFC500"/>
      </a:accent5>
      <a:accent6>
        <a:srgbClr val="E48E0B"/>
      </a:accent6>
      <a:hlink>
        <a:srgbClr val="21222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